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982" r:id="rId4"/>
  </p:sldMasterIdLst>
  <p:notesMasterIdLst>
    <p:notesMasterId r:id="rId23"/>
  </p:notesMasterIdLst>
  <p:handoutMasterIdLst>
    <p:handoutMasterId r:id="rId24"/>
  </p:handoutMasterIdLst>
  <p:sldIdLst>
    <p:sldId id="256" r:id="rId5"/>
    <p:sldId id="296" r:id="rId6"/>
    <p:sldId id="314" r:id="rId7"/>
    <p:sldId id="299" r:id="rId8"/>
    <p:sldId id="277" r:id="rId9"/>
    <p:sldId id="306" r:id="rId10"/>
    <p:sldId id="307" r:id="rId11"/>
    <p:sldId id="308" r:id="rId12"/>
    <p:sldId id="303" r:id="rId13"/>
    <p:sldId id="300" r:id="rId14"/>
    <p:sldId id="302" r:id="rId15"/>
    <p:sldId id="304" r:id="rId16"/>
    <p:sldId id="305" r:id="rId17"/>
    <p:sldId id="311" r:id="rId18"/>
    <p:sldId id="310" r:id="rId19"/>
    <p:sldId id="312" r:id="rId20"/>
    <p:sldId id="316" r:id="rId21"/>
    <p:sldId id="274" r:id="rId22"/>
  </p:sldIdLst>
  <p:sldSz cx="12192000" cy="6858000"/>
  <p:notesSz cx="6670675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C3E8"/>
    <a:srgbClr val="99FF99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1" autoAdjust="0"/>
  </p:normalViewPr>
  <p:slideViewPr>
    <p:cSldViewPr snapToGrid="0" snapToObjects="1">
      <p:cViewPr varScale="1">
        <p:scale>
          <a:sx n="100" d="100"/>
          <a:sy n="100" d="100"/>
        </p:scale>
        <p:origin x="78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2376092828906885E-2"/>
          <c:w val="0.97367330016583753"/>
          <c:h val="0.85435518029859658"/>
        </c:manualLayout>
      </c:layout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35-401A-B197-4F051DA55FC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235-401A-B197-4F051DA55FC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4000"/>
                    </a:schemeClr>
                  </a:gs>
                  <a:gs pos="100000">
                    <a:schemeClr val="accent3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235-401A-B197-4F051DA55FC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4000"/>
                    </a:schemeClr>
                  </a:gs>
                  <a:gs pos="100000">
                    <a:schemeClr val="accent4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235-401A-B197-4F051DA55FC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4000"/>
                    </a:schemeClr>
                  </a:gs>
                  <a:gs pos="100000">
                    <a:schemeClr val="accent5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235-401A-B197-4F051DA55F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Folha1!$A$2:$A$6</c:f>
              <c:strCache>
                <c:ptCount val="5"/>
                <c:pt idx="0">
                  <c:v>1º Ciclo</c:v>
                </c:pt>
                <c:pt idx="1">
                  <c:v>2º Ciclo</c:v>
                </c:pt>
                <c:pt idx="2">
                  <c:v>3º Ciclo</c:v>
                </c:pt>
                <c:pt idx="3">
                  <c:v>Secundário</c:v>
                </c:pt>
                <c:pt idx="4">
                  <c:v>Ensino superior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557</c:v>
                </c:pt>
                <c:pt idx="1">
                  <c:v>203</c:v>
                </c:pt>
                <c:pt idx="2">
                  <c:v>200</c:v>
                </c:pt>
                <c:pt idx="3">
                  <c:v>224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35-401A-B197-4F051DA55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PT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4483547922880279E-2"/>
          <c:w val="0.97367330016583753"/>
          <c:h val="0.85435518029859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Coluna2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F09-4456-9983-2F1FB43E7B1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P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F09-4456-9983-2F1FB43E7B1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P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F09-4456-9983-2F1FB43E7B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Folha1!$A$2:$A$3</c:f>
              <c:strCache>
                <c:ptCount val="2"/>
                <c:pt idx="0">
                  <c:v>Acede à internet</c:v>
                </c:pt>
                <c:pt idx="1">
                  <c:v>Não acede à internet</c:v>
                </c:pt>
              </c:strCache>
            </c:strRef>
          </c:cat>
          <c:val>
            <c:numRef>
              <c:f>Folha1!$B$2:$B$3</c:f>
              <c:numCache>
                <c:formatCode>General</c:formatCode>
                <c:ptCount val="2"/>
                <c:pt idx="0">
                  <c:v>728</c:v>
                </c:pt>
                <c:pt idx="1">
                  <c:v>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09-4456-9983-2F1FB43E7B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66101488"/>
        <c:axId val="466102472"/>
      </c:barChart>
      <c:valAx>
        <c:axId val="466102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6101488"/>
        <c:crosses val="autoZero"/>
        <c:crossBetween val="between"/>
      </c:valAx>
      <c:catAx>
        <c:axId val="466101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1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466102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Folha1!$A$2:$A$15</c:f>
              <c:strCache>
                <c:ptCount val="14"/>
                <c:pt idx="0">
                  <c:v>Telemóvel</c:v>
                </c:pt>
                <c:pt idx="1">
                  <c:v>Telemóvel, portátil</c:v>
                </c:pt>
                <c:pt idx="2">
                  <c:v>Telemóvel, tablet</c:v>
                </c:pt>
                <c:pt idx="3">
                  <c:v>Telemóvel, PC</c:v>
                </c:pt>
                <c:pt idx="4">
                  <c:v>Telemóvel, Pc, portátil</c:v>
                </c:pt>
                <c:pt idx="5">
                  <c:v>Portátil</c:v>
                </c:pt>
                <c:pt idx="6">
                  <c:v>Telmóvel, portátil, tablet</c:v>
                </c:pt>
                <c:pt idx="7">
                  <c:v>Telemóvel, PC, portátil, tablet</c:v>
                </c:pt>
                <c:pt idx="8">
                  <c:v>PC</c:v>
                </c:pt>
                <c:pt idx="9">
                  <c:v>Tablet</c:v>
                </c:pt>
                <c:pt idx="10">
                  <c:v>Telemóvel sem net</c:v>
                </c:pt>
                <c:pt idx="11">
                  <c:v>Telemóvel, PC, tablet</c:v>
                </c:pt>
                <c:pt idx="12">
                  <c:v>PC, portátil, tablet</c:v>
                </c:pt>
                <c:pt idx="13">
                  <c:v>Não usa</c:v>
                </c:pt>
              </c:strCache>
            </c:strRef>
          </c:cat>
          <c:val>
            <c:numRef>
              <c:f>Folha1!$B$2:$B$15</c:f>
              <c:numCache>
                <c:formatCode>General</c:formatCode>
                <c:ptCount val="14"/>
                <c:pt idx="0">
                  <c:v>41.42</c:v>
                </c:pt>
                <c:pt idx="1">
                  <c:v>17.239999999999998</c:v>
                </c:pt>
                <c:pt idx="2">
                  <c:v>7.18</c:v>
                </c:pt>
                <c:pt idx="3">
                  <c:v>6.6</c:v>
                </c:pt>
                <c:pt idx="4">
                  <c:v>3.55</c:v>
                </c:pt>
                <c:pt idx="5">
                  <c:v>3.13</c:v>
                </c:pt>
                <c:pt idx="6">
                  <c:v>2.48</c:v>
                </c:pt>
                <c:pt idx="7">
                  <c:v>2.39</c:v>
                </c:pt>
                <c:pt idx="8">
                  <c:v>2.2200000000000002</c:v>
                </c:pt>
                <c:pt idx="9">
                  <c:v>0.99</c:v>
                </c:pt>
                <c:pt idx="10">
                  <c:v>0.83</c:v>
                </c:pt>
                <c:pt idx="11">
                  <c:v>0.33</c:v>
                </c:pt>
                <c:pt idx="12">
                  <c:v>0.17</c:v>
                </c:pt>
                <c:pt idx="13">
                  <c:v>11.47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1-4C67-8396-3EFA9DFBB5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303560"/>
        <c:axId val="460301920"/>
      </c:barChart>
      <c:catAx>
        <c:axId val="46030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460301920"/>
        <c:crosses val="autoZero"/>
        <c:auto val="1"/>
        <c:lblAlgn val="ctr"/>
        <c:lblOffset val="100"/>
        <c:noMultiLvlLbl val="0"/>
      </c:catAx>
      <c:valAx>
        <c:axId val="460301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0303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27616404551156215"/>
          <c:w val="0.96562499999999996"/>
          <c:h val="0.59580298992353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427530455119273E-3"/>
                  <c:y val="-1.23535329008984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P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27A-4B28-842F-DE546E85123E}"/>
                </c:ext>
              </c:extLst>
            </c:dLbl>
            <c:dLbl>
              <c:idx val="1"/>
              <c:layout>
                <c:manualLayout>
                  <c:x val="-6.7137652275596855E-3"/>
                  <c:y val="-1.57161191855423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27A-4B28-842F-DE546E85123E}"/>
                </c:ext>
              </c:extLst>
            </c:dLbl>
            <c:dLbl>
              <c:idx val="2"/>
              <c:layout>
                <c:manualLayout>
                  <c:x val="0"/>
                  <c:y val="-1.71151733786580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27A-4B28-842F-DE546E85123E}"/>
                </c:ext>
              </c:extLst>
            </c:dLbl>
            <c:dLbl>
              <c:idx val="3"/>
              <c:layout>
                <c:manualLayout>
                  <c:x val="-9.8467419166845895E-17"/>
                  <c:y val="-2.1093574756899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P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27A-4B28-842F-DE546E8512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Folha1!$A$2:$A$5</c:f>
              <c:strCache>
                <c:ptCount val="4"/>
                <c:pt idx="0">
                  <c:v>Apreciação bibliotecário</c:v>
                </c:pt>
                <c:pt idx="1">
                  <c:v>Apreciação formador</c:v>
                </c:pt>
                <c:pt idx="2">
                  <c:v>Apreciação parceiro</c:v>
                </c:pt>
                <c:pt idx="3">
                  <c:v>Apreciação formando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178</c:v>
                </c:pt>
                <c:pt idx="1">
                  <c:v>177</c:v>
                </c:pt>
                <c:pt idx="2">
                  <c:v>82</c:v>
                </c:pt>
                <c:pt idx="3">
                  <c:v>1212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A-4B28-842F-DE546E851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124760"/>
        <c:axId val="611119512"/>
      </c:barChart>
      <c:catAx>
        <c:axId val="61112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611119512"/>
        <c:crosses val="autoZero"/>
        <c:auto val="1"/>
        <c:lblAlgn val="ctr"/>
        <c:lblOffset val="100"/>
        <c:noMultiLvlLbl val="0"/>
      </c:catAx>
      <c:valAx>
        <c:axId val="611119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1124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292F7-41BE-44BB-B804-79E0711C12E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7842959-0C63-4CA2-9FC6-9D7677DCA1B4}" type="pres">
      <dgm:prSet presAssocID="{2E4292F7-41BE-44BB-B804-79E0711C12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</dgm:ptLst>
  <dgm:cxnLst>
    <dgm:cxn modelId="{25598457-F11A-4687-AD9C-83A6D0964CCC}" type="presOf" srcId="{2E4292F7-41BE-44BB-B804-79E0711C12EA}" destId="{67842959-0C63-4CA2-9FC6-9D7677DCA1B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71CD0-7C1E-44EE-B3BA-0B691951246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2638AE3-641B-4FA4-972E-E353A9C5C3E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2800" b="1" dirty="0" smtClean="0">
              <a:latin typeface="Arial" panose="020B0604020202020204" pitchFamily="34" charset="0"/>
              <a:cs typeface="Arial" panose="020B0604020202020204" pitchFamily="34" charset="0"/>
            </a:rPr>
            <a:t>Estratégia</a:t>
          </a:r>
          <a:endParaRPr lang="pt-PT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69CD1C-27A3-4624-9650-A79D258DD56C}" type="parTrans" cxnId="{3D2A5E4A-193D-4468-9FB0-D5C8D07F08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EC42E6-4DDD-4AD0-A8F4-D88A9471C070}" type="sibTrans" cxnId="{3D2A5E4A-193D-4468-9FB0-D5C8D07F08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C0237F-FEED-4F41-8415-AE8D4E528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Ações de capacitação </a:t>
          </a: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nas </a:t>
          </a: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BP</a:t>
          </a:r>
          <a:endParaRPr lang="pt-PT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5A19F4-4485-4AA0-9392-A3D6BA12DD5F}" type="parTrans" cxnId="{B0015C69-312D-49C7-97AE-926EE4862C5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05E00A-DFC5-4EF7-99BB-5CDAACE60C7D}" type="sibTrans" cxnId="{B0015C69-312D-49C7-97AE-926EE4862C5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5904C-63D7-4FC1-B30D-D0D56E50D194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Ações de capacitação </a:t>
          </a: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nas </a:t>
          </a: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Juntas de Freguesia</a:t>
          </a:r>
          <a:endParaRPr lang="pt-PT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4204DD-6A9B-40B1-BA7F-BC9115AE709F}" type="parTrans" cxnId="{094A8B28-CB3A-4220-BE76-83EC387205D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D7130-BF66-4130-A228-FC59A670B399}" type="sibTrans" cxnId="{094A8B28-CB3A-4220-BE76-83EC387205D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661924-2CD4-41BB-9499-5AE6C248B4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2800" b="1" dirty="0" smtClean="0">
              <a:latin typeface="Arial" panose="020B0604020202020204" pitchFamily="34" charset="0"/>
              <a:cs typeface="Arial" panose="020B0604020202020204" pitchFamily="34" charset="0"/>
            </a:rPr>
            <a:t>Promotores</a:t>
          </a:r>
          <a:endParaRPr lang="pt-PT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C92A0-F6EC-4B8B-8445-78D595DE60BC}" type="parTrans" cxnId="{9569A781-2576-4A4B-A04E-ECFAF91F1F1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A13CE4-4FD2-48D7-889A-A38FAD6BF4A8}" type="sibTrans" cxnId="{9569A781-2576-4A4B-A04E-ECFAF91F1F1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32C1E4-3AC8-4CFC-9F8F-074F0C65D419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CIMT</a:t>
          </a:r>
          <a:endParaRPr lang="pt-PT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1CDBA0-9C68-405C-B404-81BA4B42F762}" type="parTrans" cxnId="{C5DE07CE-F258-456F-A9B1-27ED1374EDF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399FA9-B3CB-48CB-A1E3-8396F5A0415D}" type="sibTrans" cxnId="{C5DE07CE-F258-456F-A9B1-27ED1374EDF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2FA450-23C1-4696-9927-30C18686ABF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DGLAB</a:t>
          </a:r>
          <a:endParaRPr lang="pt-PT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32AEA3-4D30-4B28-A4F2-E938B8A964BB}" type="parTrans" cxnId="{29EAD0AA-D0F0-4226-B9E5-EEC6514C862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0F3167-59A1-4124-ACDA-EB2E342FC229}" type="sibTrans" cxnId="{29EAD0AA-D0F0-4226-B9E5-EEC6514C862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8F1A7F-BA89-492A-821F-02491592410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2800" b="1" dirty="0" smtClean="0">
              <a:latin typeface="Arial" panose="020B0604020202020204" pitchFamily="34" charset="0"/>
              <a:cs typeface="Arial" panose="020B0604020202020204" pitchFamily="34" charset="0"/>
            </a:rPr>
            <a:t>Parceiros</a:t>
          </a:r>
          <a:endParaRPr lang="pt-PT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B07745-1E47-40B2-A314-947CD027FFFD}" type="parTrans" cxnId="{95B19869-F6AA-4EDE-9155-8BCBEF45780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481DCB-DBFA-499F-9A45-7E5B439FAF07}" type="sibTrans" cxnId="{95B19869-F6AA-4EDE-9155-8BCBEF45780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6C431-01DA-4A03-A1E3-07CDA8B0305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Juntas de Freguesia</a:t>
          </a:r>
          <a:endParaRPr lang="pt-PT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732146-1372-42DF-B1B5-EFD703BD5086}" type="parTrans" cxnId="{FEC84B7D-CFA8-4822-8694-48EF684F44A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650959-9BAA-4894-9A8C-23162D501D2B}" type="sibTrans" cxnId="{FEC84B7D-CFA8-4822-8694-48EF684F44A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4747A2-76DC-4EC7-B5E8-A94313069ED4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Universidades </a:t>
          </a: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Séniores</a:t>
          </a:r>
          <a:endParaRPr lang="pt-PT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62BFA-68DE-4178-8F9B-73464917D4A1}" type="parTrans" cxnId="{4348D79D-5FB2-47BD-B399-784CB4AC6A9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F3A9F1-0066-4EC7-BE32-06853B797EAF}" type="sibTrans" cxnId="{4348D79D-5FB2-47BD-B399-784CB4AC6A9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EB1725-CEC5-4C65-81B1-0DE33F2A56F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smtClean="0">
              <a:latin typeface="Arial" panose="020B0604020202020204" pitchFamily="34" charset="0"/>
              <a:cs typeface="Arial" panose="020B0604020202020204" pitchFamily="34" charset="0"/>
            </a:rPr>
            <a:t>Centros Qualifica</a:t>
          </a:r>
          <a:endParaRPr lang="pt-PT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D21FB-70A6-442E-B14F-C3150EA7C689}" type="parTrans" cxnId="{79890869-7A79-4610-B4DA-66F5A1323C9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12DE4-E675-4B24-9CBD-C7A7AA215CB3}" type="sibTrans" cxnId="{79890869-7A79-4610-B4DA-66F5A1323C9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B60904-C0D7-4DDD-AF7A-5024EF057D2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Rede Bibliotecas Públicas do Médio Tejo</a:t>
          </a:r>
          <a:endParaRPr lang="pt-PT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CE7E9F-D029-45B2-9901-B1C40500050D}" type="parTrans" cxnId="{9BA035E7-0817-42EB-BB44-13491CACB8A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91119-2A18-43AE-BC9E-CA87C3FE45A3}" type="sibTrans" cxnId="{9BA035E7-0817-42EB-BB44-13491CACB8A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EEC34-AE2E-43F0-8853-FA9F0FE88B4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Formação do público adulto no âmbito d/ competências da literacia digital</a:t>
          </a:r>
          <a:endParaRPr lang="pt-PT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1ED67-757B-4D19-8ADE-C6CE6D4EBC22}" type="parTrans" cxnId="{FE65ED70-BDE9-4F67-8DE6-38886502C73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/>
        </a:p>
      </dgm:t>
    </dgm:pt>
    <dgm:pt modelId="{92CB74B6-6D6C-4435-BE33-07241C76C04D}" type="sibTrans" cxnId="{FE65ED70-BDE9-4F67-8DE6-38886502C73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/>
        </a:p>
      </dgm:t>
    </dgm:pt>
    <dgm:pt modelId="{86BE7A71-DEFD-4769-89C6-8E29CB4C2197}" type="pres">
      <dgm:prSet presAssocID="{EBE71CD0-7C1E-44EE-B3BA-0B691951246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82122CC-87EE-4A6D-B396-0453A7D0AECD}" type="pres">
      <dgm:prSet presAssocID="{22638AE3-641B-4FA4-972E-E353A9C5C3E8}" presName="compNode" presStyleCnt="0"/>
      <dgm:spPr/>
    </dgm:pt>
    <dgm:pt modelId="{E597FB3E-F5E1-452E-A431-3FE46F19F1B3}" type="pres">
      <dgm:prSet presAssocID="{22638AE3-641B-4FA4-972E-E353A9C5C3E8}" presName="aNode" presStyleLbl="bgShp" presStyleIdx="0" presStyleCnt="3" custScaleX="105279"/>
      <dgm:spPr/>
      <dgm:t>
        <a:bodyPr/>
        <a:lstStyle/>
        <a:p>
          <a:endParaRPr lang="pt-PT"/>
        </a:p>
      </dgm:t>
    </dgm:pt>
    <dgm:pt modelId="{5E60300F-E1DD-408E-A44C-6C69759D57E1}" type="pres">
      <dgm:prSet presAssocID="{22638AE3-641B-4FA4-972E-E353A9C5C3E8}" presName="textNode" presStyleLbl="bgShp" presStyleIdx="0" presStyleCnt="3"/>
      <dgm:spPr/>
      <dgm:t>
        <a:bodyPr/>
        <a:lstStyle/>
        <a:p>
          <a:endParaRPr lang="pt-PT"/>
        </a:p>
      </dgm:t>
    </dgm:pt>
    <dgm:pt modelId="{DDF433FB-8229-430C-B690-5BD2F963D6A7}" type="pres">
      <dgm:prSet presAssocID="{22638AE3-641B-4FA4-972E-E353A9C5C3E8}" presName="compChildNode" presStyleCnt="0"/>
      <dgm:spPr/>
    </dgm:pt>
    <dgm:pt modelId="{D085F22D-2EF4-41E0-804A-81C36516FE08}" type="pres">
      <dgm:prSet presAssocID="{22638AE3-641B-4FA4-972E-E353A9C5C3E8}" presName="theInnerList" presStyleCnt="0"/>
      <dgm:spPr/>
    </dgm:pt>
    <dgm:pt modelId="{EF61E164-F9FF-4E1B-9117-D26A676BFC00}" type="pres">
      <dgm:prSet presAssocID="{7FCEEC34-AE2E-43F0-8853-FA9F0FE88B41}" presName="childNode" presStyleLbl="node1" presStyleIdx="0" presStyleCnt="9" custScaleX="110971" custScaleY="151798" custLinFactNeighborX="421" custLinFactNeighborY="-2986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1921B8D-7D1F-42F9-B238-FB1F308AEA52}" type="pres">
      <dgm:prSet presAssocID="{7FCEEC34-AE2E-43F0-8853-FA9F0FE88B41}" presName="aSpace2" presStyleCnt="0"/>
      <dgm:spPr/>
    </dgm:pt>
    <dgm:pt modelId="{9A032F5B-707C-415A-AB01-36FF1FCF4DF5}" type="pres">
      <dgm:prSet presAssocID="{15C0237F-FEED-4F41-8415-AE8D4E528B3D}" presName="childNode" presStyleLbl="node1" presStyleIdx="1" presStyleCnt="9" custScaleX="11097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86EA689-487A-4DFC-999F-C31D6418C74F}" type="pres">
      <dgm:prSet presAssocID="{15C0237F-FEED-4F41-8415-AE8D4E528B3D}" presName="aSpace2" presStyleCnt="0"/>
      <dgm:spPr/>
    </dgm:pt>
    <dgm:pt modelId="{2D99C146-F9A8-4674-A0EF-D60C864D485F}" type="pres">
      <dgm:prSet presAssocID="{70C5904C-63D7-4FC1-B30D-D0D56E50D194}" presName="childNode" presStyleLbl="node1" presStyleIdx="2" presStyleCnt="9" custScaleX="11097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D7CAE40-4BFF-4D23-954D-FF369BD30055}" type="pres">
      <dgm:prSet presAssocID="{22638AE3-641B-4FA4-972E-E353A9C5C3E8}" presName="aSpace" presStyleCnt="0"/>
      <dgm:spPr/>
    </dgm:pt>
    <dgm:pt modelId="{C7D97789-FC5B-4773-B666-34BE4597C890}" type="pres">
      <dgm:prSet presAssocID="{B5661924-2CD4-41BB-9499-5AE6C248B490}" presName="compNode" presStyleCnt="0"/>
      <dgm:spPr/>
    </dgm:pt>
    <dgm:pt modelId="{B1A373C8-094B-4DCB-86D2-6F8D92F120CE}" type="pres">
      <dgm:prSet presAssocID="{B5661924-2CD4-41BB-9499-5AE6C248B490}" presName="aNode" presStyleLbl="bgShp" presStyleIdx="1" presStyleCnt="3" custScaleX="100982"/>
      <dgm:spPr/>
      <dgm:t>
        <a:bodyPr/>
        <a:lstStyle/>
        <a:p>
          <a:endParaRPr lang="pt-PT"/>
        </a:p>
      </dgm:t>
    </dgm:pt>
    <dgm:pt modelId="{B07791A3-27D5-4FCA-8131-CD6ABDE02826}" type="pres">
      <dgm:prSet presAssocID="{B5661924-2CD4-41BB-9499-5AE6C248B490}" presName="textNode" presStyleLbl="bgShp" presStyleIdx="1" presStyleCnt="3"/>
      <dgm:spPr/>
      <dgm:t>
        <a:bodyPr/>
        <a:lstStyle/>
        <a:p>
          <a:endParaRPr lang="pt-PT"/>
        </a:p>
      </dgm:t>
    </dgm:pt>
    <dgm:pt modelId="{6FD661B3-7591-4AD2-A7A1-1605A8B1CEEC}" type="pres">
      <dgm:prSet presAssocID="{B5661924-2CD4-41BB-9499-5AE6C248B490}" presName="compChildNode" presStyleCnt="0"/>
      <dgm:spPr/>
    </dgm:pt>
    <dgm:pt modelId="{133B5449-463F-4313-84C2-7F505A28AC43}" type="pres">
      <dgm:prSet presAssocID="{B5661924-2CD4-41BB-9499-5AE6C248B490}" presName="theInnerList" presStyleCnt="0"/>
      <dgm:spPr/>
    </dgm:pt>
    <dgm:pt modelId="{F5F76865-B7F6-4E85-ABFB-1F8D23FD796C}" type="pres">
      <dgm:prSet presAssocID="{E532C1E4-3AC8-4CFC-9F8F-074F0C65D419}" presName="childNode" presStyleLbl="node1" presStyleIdx="3" presStyleCnt="9" custScaleX="11097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A2DF618-DBEE-4F22-8107-44D73F49FCDE}" type="pres">
      <dgm:prSet presAssocID="{E532C1E4-3AC8-4CFC-9F8F-074F0C65D419}" presName="aSpace2" presStyleCnt="0"/>
      <dgm:spPr/>
    </dgm:pt>
    <dgm:pt modelId="{370F4786-C2D1-4B3A-8056-20CB46394C3C}" type="pres">
      <dgm:prSet presAssocID="{3F2FA450-23C1-4696-9927-30C18686ABFF}" presName="childNode" presStyleLbl="node1" presStyleIdx="4" presStyleCnt="9" custScaleX="11097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9916565-6C78-494D-ACE6-F4509556043C}" type="pres">
      <dgm:prSet presAssocID="{3F2FA450-23C1-4696-9927-30C18686ABFF}" presName="aSpace2" presStyleCnt="0"/>
      <dgm:spPr/>
    </dgm:pt>
    <dgm:pt modelId="{43221E72-63FF-402E-9547-31AE62007422}" type="pres">
      <dgm:prSet presAssocID="{8FB60904-C0D7-4DDD-AF7A-5024EF057D2B}" presName="childNode" presStyleLbl="node1" presStyleIdx="5" presStyleCnt="9" custScaleX="11097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91A493D-7030-4256-B369-A1048D68527B}" type="pres">
      <dgm:prSet presAssocID="{B5661924-2CD4-41BB-9499-5AE6C248B490}" presName="aSpace" presStyleCnt="0"/>
      <dgm:spPr/>
    </dgm:pt>
    <dgm:pt modelId="{09644152-889A-4C8E-BE77-3BD459E13CA8}" type="pres">
      <dgm:prSet presAssocID="{5E8F1A7F-BA89-492A-821F-02491592410D}" presName="compNode" presStyleCnt="0"/>
      <dgm:spPr/>
    </dgm:pt>
    <dgm:pt modelId="{E858EE7B-4A5E-43C3-B355-96B59E0EA409}" type="pres">
      <dgm:prSet presAssocID="{5E8F1A7F-BA89-492A-821F-02491592410D}" presName="aNode" presStyleLbl="bgShp" presStyleIdx="2" presStyleCnt="3" custScaleX="101459"/>
      <dgm:spPr/>
      <dgm:t>
        <a:bodyPr/>
        <a:lstStyle/>
        <a:p>
          <a:endParaRPr lang="pt-PT"/>
        </a:p>
      </dgm:t>
    </dgm:pt>
    <dgm:pt modelId="{65CBF05F-0649-4584-904F-18C60B1EFAFB}" type="pres">
      <dgm:prSet presAssocID="{5E8F1A7F-BA89-492A-821F-02491592410D}" presName="textNode" presStyleLbl="bgShp" presStyleIdx="2" presStyleCnt="3"/>
      <dgm:spPr/>
      <dgm:t>
        <a:bodyPr/>
        <a:lstStyle/>
        <a:p>
          <a:endParaRPr lang="pt-PT"/>
        </a:p>
      </dgm:t>
    </dgm:pt>
    <dgm:pt modelId="{4B58F268-D5F2-4DD7-9701-86A7DA26DE77}" type="pres">
      <dgm:prSet presAssocID="{5E8F1A7F-BA89-492A-821F-02491592410D}" presName="compChildNode" presStyleCnt="0"/>
      <dgm:spPr/>
    </dgm:pt>
    <dgm:pt modelId="{1ABC4332-A773-4AD5-BDFE-B8B72BD17DA2}" type="pres">
      <dgm:prSet presAssocID="{5E8F1A7F-BA89-492A-821F-02491592410D}" presName="theInnerList" presStyleCnt="0"/>
      <dgm:spPr/>
    </dgm:pt>
    <dgm:pt modelId="{FFF7D558-1D20-40A7-A967-B3308F8CAAC3}" type="pres">
      <dgm:prSet presAssocID="{8ED6C431-01DA-4A03-A1E3-07CDA8B0305C}" presName="childNode" presStyleLbl="node1" presStyleIdx="6" presStyleCnt="9" custScaleX="11097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D865EBD-32BE-4FAE-B6DE-3B1CCF0BD7B4}" type="pres">
      <dgm:prSet presAssocID="{8ED6C431-01DA-4A03-A1E3-07CDA8B0305C}" presName="aSpace2" presStyleCnt="0"/>
      <dgm:spPr/>
    </dgm:pt>
    <dgm:pt modelId="{F82265CC-2978-4BA2-ADB8-9EE46F86CD94}" type="pres">
      <dgm:prSet presAssocID="{DF4747A2-76DC-4EC7-B5E8-A94313069ED4}" presName="childNode" presStyleLbl="node1" presStyleIdx="7" presStyleCnt="9" custScaleX="11097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FBE78B-75B5-4955-B7FD-656A5D9F6037}" type="pres">
      <dgm:prSet presAssocID="{DF4747A2-76DC-4EC7-B5E8-A94313069ED4}" presName="aSpace2" presStyleCnt="0"/>
      <dgm:spPr/>
    </dgm:pt>
    <dgm:pt modelId="{D8EC00BC-7A9C-4A03-8853-6535612E085F}" type="pres">
      <dgm:prSet presAssocID="{2CEB1725-CEC5-4C65-81B1-0DE33F2A56F0}" presName="childNode" presStyleLbl="node1" presStyleIdx="8" presStyleCnt="9" custScaleX="11097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0015C69-312D-49C7-97AE-926EE4862C50}" srcId="{22638AE3-641B-4FA4-972E-E353A9C5C3E8}" destId="{15C0237F-FEED-4F41-8415-AE8D4E528B3D}" srcOrd="1" destOrd="0" parTransId="{FA5A19F4-4485-4AA0-9392-A3D6BA12DD5F}" sibTransId="{8D05E00A-DFC5-4EF7-99BB-5CDAACE60C7D}"/>
    <dgm:cxn modelId="{547F8716-C3DB-44FB-883B-72C000333B25}" type="presOf" srcId="{DF4747A2-76DC-4EC7-B5E8-A94313069ED4}" destId="{F82265CC-2978-4BA2-ADB8-9EE46F86CD94}" srcOrd="0" destOrd="0" presId="urn:microsoft.com/office/officeart/2005/8/layout/lProcess2"/>
    <dgm:cxn modelId="{36073CA4-AD37-40BB-A349-BED89F29E3BF}" type="presOf" srcId="{3F2FA450-23C1-4696-9927-30C18686ABFF}" destId="{370F4786-C2D1-4B3A-8056-20CB46394C3C}" srcOrd="0" destOrd="0" presId="urn:microsoft.com/office/officeart/2005/8/layout/lProcess2"/>
    <dgm:cxn modelId="{9569A781-2576-4A4B-A04E-ECFAF91F1F1A}" srcId="{EBE71CD0-7C1E-44EE-B3BA-0B6919512461}" destId="{B5661924-2CD4-41BB-9499-5AE6C248B490}" srcOrd="1" destOrd="0" parTransId="{2FEC92A0-F6EC-4B8B-8445-78D595DE60BC}" sibTransId="{B5A13CE4-4FD2-48D7-889A-A38FAD6BF4A8}"/>
    <dgm:cxn modelId="{FEC84B7D-CFA8-4822-8694-48EF684F44AC}" srcId="{5E8F1A7F-BA89-492A-821F-02491592410D}" destId="{8ED6C431-01DA-4A03-A1E3-07CDA8B0305C}" srcOrd="0" destOrd="0" parTransId="{36732146-1372-42DF-B1B5-EFD703BD5086}" sibTransId="{62650959-9BAA-4894-9A8C-23162D501D2B}"/>
    <dgm:cxn modelId="{F3C15C81-0FCE-4720-87EA-9638A6B444DE}" type="presOf" srcId="{E532C1E4-3AC8-4CFC-9F8F-074F0C65D419}" destId="{F5F76865-B7F6-4E85-ABFB-1F8D23FD796C}" srcOrd="0" destOrd="0" presId="urn:microsoft.com/office/officeart/2005/8/layout/lProcess2"/>
    <dgm:cxn modelId="{4348D79D-5FB2-47BD-B399-784CB4AC6A95}" srcId="{5E8F1A7F-BA89-492A-821F-02491592410D}" destId="{DF4747A2-76DC-4EC7-B5E8-A94313069ED4}" srcOrd="1" destOrd="0" parTransId="{A3462BFA-68DE-4178-8F9B-73464917D4A1}" sibTransId="{05F3A9F1-0066-4EC7-BE32-06853B797EAF}"/>
    <dgm:cxn modelId="{460B11A1-99CE-4842-AD01-E271D17B7344}" type="presOf" srcId="{5E8F1A7F-BA89-492A-821F-02491592410D}" destId="{E858EE7B-4A5E-43C3-B355-96B59E0EA409}" srcOrd="0" destOrd="0" presId="urn:microsoft.com/office/officeart/2005/8/layout/lProcess2"/>
    <dgm:cxn modelId="{094A8B28-CB3A-4220-BE76-83EC387205D4}" srcId="{22638AE3-641B-4FA4-972E-E353A9C5C3E8}" destId="{70C5904C-63D7-4FC1-B30D-D0D56E50D194}" srcOrd="2" destOrd="0" parTransId="{064204DD-6A9B-40B1-BA7F-BC9115AE709F}" sibTransId="{932D7130-BF66-4130-A228-FC59A670B399}"/>
    <dgm:cxn modelId="{EEF8FDE3-B09B-4A05-BB85-EB9E909C9122}" type="presOf" srcId="{EBE71CD0-7C1E-44EE-B3BA-0B6919512461}" destId="{86BE7A71-DEFD-4769-89C6-8E29CB4C2197}" srcOrd="0" destOrd="0" presId="urn:microsoft.com/office/officeart/2005/8/layout/lProcess2"/>
    <dgm:cxn modelId="{47CD4E25-280E-445F-985E-169F1866A2AF}" type="presOf" srcId="{2CEB1725-CEC5-4C65-81B1-0DE33F2A56F0}" destId="{D8EC00BC-7A9C-4A03-8853-6535612E085F}" srcOrd="0" destOrd="0" presId="urn:microsoft.com/office/officeart/2005/8/layout/lProcess2"/>
    <dgm:cxn modelId="{5193BD2B-7DC9-46B6-887B-65E9427EE7C5}" type="presOf" srcId="{22638AE3-641B-4FA4-972E-E353A9C5C3E8}" destId="{5E60300F-E1DD-408E-A44C-6C69759D57E1}" srcOrd="1" destOrd="0" presId="urn:microsoft.com/office/officeart/2005/8/layout/lProcess2"/>
    <dgm:cxn modelId="{C5DE07CE-F258-456F-A9B1-27ED1374EDF5}" srcId="{B5661924-2CD4-41BB-9499-5AE6C248B490}" destId="{E532C1E4-3AC8-4CFC-9F8F-074F0C65D419}" srcOrd="0" destOrd="0" parTransId="{421CDBA0-9C68-405C-B404-81BA4B42F762}" sibTransId="{39399FA9-B3CB-48CB-A1E3-8396F5A0415D}"/>
    <dgm:cxn modelId="{A2563AAC-59A3-4C95-8016-5C4BA6942781}" type="presOf" srcId="{70C5904C-63D7-4FC1-B30D-D0D56E50D194}" destId="{2D99C146-F9A8-4674-A0EF-D60C864D485F}" srcOrd="0" destOrd="0" presId="urn:microsoft.com/office/officeart/2005/8/layout/lProcess2"/>
    <dgm:cxn modelId="{BD2A84AF-69EA-491A-9561-062DA83C3026}" type="presOf" srcId="{B5661924-2CD4-41BB-9499-5AE6C248B490}" destId="{B1A373C8-094B-4DCB-86D2-6F8D92F120CE}" srcOrd="0" destOrd="0" presId="urn:microsoft.com/office/officeart/2005/8/layout/lProcess2"/>
    <dgm:cxn modelId="{3D2A5E4A-193D-4468-9FB0-D5C8D07F084D}" srcId="{EBE71CD0-7C1E-44EE-B3BA-0B6919512461}" destId="{22638AE3-641B-4FA4-972E-E353A9C5C3E8}" srcOrd="0" destOrd="0" parTransId="{BB69CD1C-27A3-4624-9650-A79D258DD56C}" sibTransId="{D7EC42E6-4DDD-4AD0-A8F4-D88A9471C070}"/>
    <dgm:cxn modelId="{4AFF515E-FC29-4E5A-A837-4E360FAE71D5}" type="presOf" srcId="{22638AE3-641B-4FA4-972E-E353A9C5C3E8}" destId="{E597FB3E-F5E1-452E-A431-3FE46F19F1B3}" srcOrd="0" destOrd="0" presId="urn:microsoft.com/office/officeart/2005/8/layout/lProcess2"/>
    <dgm:cxn modelId="{20645EEB-50E8-44FD-AF75-8422517A7491}" type="presOf" srcId="{5E8F1A7F-BA89-492A-821F-02491592410D}" destId="{65CBF05F-0649-4584-904F-18C60B1EFAFB}" srcOrd="1" destOrd="0" presId="urn:microsoft.com/office/officeart/2005/8/layout/lProcess2"/>
    <dgm:cxn modelId="{F52A05BE-201C-4F9C-97D9-7F85EFC86D79}" type="presOf" srcId="{8FB60904-C0D7-4DDD-AF7A-5024EF057D2B}" destId="{43221E72-63FF-402E-9547-31AE62007422}" srcOrd="0" destOrd="0" presId="urn:microsoft.com/office/officeart/2005/8/layout/lProcess2"/>
    <dgm:cxn modelId="{9A5D4E75-0937-4EF2-8F7F-ADE32E92F00D}" type="presOf" srcId="{7FCEEC34-AE2E-43F0-8853-FA9F0FE88B41}" destId="{EF61E164-F9FF-4E1B-9117-D26A676BFC00}" srcOrd="0" destOrd="0" presId="urn:microsoft.com/office/officeart/2005/8/layout/lProcess2"/>
    <dgm:cxn modelId="{CD178150-1D88-4A18-A53E-F789346BDF95}" type="presOf" srcId="{B5661924-2CD4-41BB-9499-5AE6C248B490}" destId="{B07791A3-27D5-4FCA-8131-CD6ABDE02826}" srcOrd="1" destOrd="0" presId="urn:microsoft.com/office/officeart/2005/8/layout/lProcess2"/>
    <dgm:cxn modelId="{95B19869-F6AA-4EDE-9155-8BCBEF457806}" srcId="{EBE71CD0-7C1E-44EE-B3BA-0B6919512461}" destId="{5E8F1A7F-BA89-492A-821F-02491592410D}" srcOrd="2" destOrd="0" parTransId="{5BB07745-1E47-40B2-A314-947CD027FFFD}" sibTransId="{77481DCB-DBFA-499F-9A45-7E5B439FAF07}"/>
    <dgm:cxn modelId="{9BA035E7-0817-42EB-BB44-13491CACB8A8}" srcId="{B5661924-2CD4-41BB-9499-5AE6C248B490}" destId="{8FB60904-C0D7-4DDD-AF7A-5024EF057D2B}" srcOrd="2" destOrd="0" parTransId="{E0CE7E9F-D029-45B2-9901-B1C40500050D}" sibTransId="{10C91119-2A18-43AE-BC9E-CA87C3FE45A3}"/>
    <dgm:cxn modelId="{29EAD0AA-D0F0-4226-B9E5-EEC6514C862D}" srcId="{B5661924-2CD4-41BB-9499-5AE6C248B490}" destId="{3F2FA450-23C1-4696-9927-30C18686ABFF}" srcOrd="1" destOrd="0" parTransId="{8432AEA3-4D30-4B28-A4F2-E938B8A964BB}" sibTransId="{2A0F3167-59A1-4124-ACDA-EB2E342FC229}"/>
    <dgm:cxn modelId="{42E3E029-4DA5-43BB-902C-4EA8B09D4782}" type="presOf" srcId="{8ED6C431-01DA-4A03-A1E3-07CDA8B0305C}" destId="{FFF7D558-1D20-40A7-A967-B3308F8CAAC3}" srcOrd="0" destOrd="0" presId="urn:microsoft.com/office/officeart/2005/8/layout/lProcess2"/>
    <dgm:cxn modelId="{FE65ED70-BDE9-4F67-8DE6-38886502C739}" srcId="{22638AE3-641B-4FA4-972E-E353A9C5C3E8}" destId="{7FCEEC34-AE2E-43F0-8853-FA9F0FE88B41}" srcOrd="0" destOrd="0" parTransId="{95C1ED67-757B-4D19-8ADE-C6CE6D4EBC22}" sibTransId="{92CB74B6-6D6C-4435-BE33-07241C76C04D}"/>
    <dgm:cxn modelId="{526E3746-77FF-4F91-BDEB-0E2D3D8450A6}" type="presOf" srcId="{15C0237F-FEED-4F41-8415-AE8D4E528B3D}" destId="{9A032F5B-707C-415A-AB01-36FF1FCF4DF5}" srcOrd="0" destOrd="0" presId="urn:microsoft.com/office/officeart/2005/8/layout/lProcess2"/>
    <dgm:cxn modelId="{79890869-7A79-4610-B4DA-66F5A1323C93}" srcId="{5E8F1A7F-BA89-492A-821F-02491592410D}" destId="{2CEB1725-CEC5-4C65-81B1-0DE33F2A56F0}" srcOrd="2" destOrd="0" parTransId="{082D21FB-70A6-442E-B14F-C3150EA7C689}" sibTransId="{99912DE4-E675-4B24-9CBD-C7A7AA215CB3}"/>
    <dgm:cxn modelId="{ABFCB0BD-A587-45C9-920B-A8254975E05E}" type="presParOf" srcId="{86BE7A71-DEFD-4769-89C6-8E29CB4C2197}" destId="{F82122CC-87EE-4A6D-B396-0453A7D0AECD}" srcOrd="0" destOrd="0" presId="urn:microsoft.com/office/officeart/2005/8/layout/lProcess2"/>
    <dgm:cxn modelId="{2D2FFEAC-0B34-4BFC-8766-833BDFC7E1D4}" type="presParOf" srcId="{F82122CC-87EE-4A6D-B396-0453A7D0AECD}" destId="{E597FB3E-F5E1-452E-A431-3FE46F19F1B3}" srcOrd="0" destOrd="0" presId="urn:microsoft.com/office/officeart/2005/8/layout/lProcess2"/>
    <dgm:cxn modelId="{08A21C42-3346-42DC-8775-5890A32CDD91}" type="presParOf" srcId="{F82122CC-87EE-4A6D-B396-0453A7D0AECD}" destId="{5E60300F-E1DD-408E-A44C-6C69759D57E1}" srcOrd="1" destOrd="0" presId="urn:microsoft.com/office/officeart/2005/8/layout/lProcess2"/>
    <dgm:cxn modelId="{590A0C64-E1C5-49BF-AB85-12BD4B330984}" type="presParOf" srcId="{F82122CC-87EE-4A6D-B396-0453A7D0AECD}" destId="{DDF433FB-8229-430C-B690-5BD2F963D6A7}" srcOrd="2" destOrd="0" presId="urn:microsoft.com/office/officeart/2005/8/layout/lProcess2"/>
    <dgm:cxn modelId="{F5A4AA1E-6C1E-452D-8F93-4202E018FF5A}" type="presParOf" srcId="{DDF433FB-8229-430C-B690-5BD2F963D6A7}" destId="{D085F22D-2EF4-41E0-804A-81C36516FE08}" srcOrd="0" destOrd="0" presId="urn:microsoft.com/office/officeart/2005/8/layout/lProcess2"/>
    <dgm:cxn modelId="{18CE398C-1544-4325-8634-3261CAB20473}" type="presParOf" srcId="{D085F22D-2EF4-41E0-804A-81C36516FE08}" destId="{EF61E164-F9FF-4E1B-9117-D26A676BFC00}" srcOrd="0" destOrd="0" presId="urn:microsoft.com/office/officeart/2005/8/layout/lProcess2"/>
    <dgm:cxn modelId="{D7EE5741-B713-4761-B1DE-321A0DE4BBB7}" type="presParOf" srcId="{D085F22D-2EF4-41E0-804A-81C36516FE08}" destId="{C1921B8D-7D1F-42F9-B238-FB1F308AEA52}" srcOrd="1" destOrd="0" presId="urn:microsoft.com/office/officeart/2005/8/layout/lProcess2"/>
    <dgm:cxn modelId="{627240C8-9926-45FD-B3E0-A18EE5A695CC}" type="presParOf" srcId="{D085F22D-2EF4-41E0-804A-81C36516FE08}" destId="{9A032F5B-707C-415A-AB01-36FF1FCF4DF5}" srcOrd="2" destOrd="0" presId="urn:microsoft.com/office/officeart/2005/8/layout/lProcess2"/>
    <dgm:cxn modelId="{8AA7BF56-50A2-4CBF-952D-8DF458C21E63}" type="presParOf" srcId="{D085F22D-2EF4-41E0-804A-81C36516FE08}" destId="{C86EA689-487A-4DFC-999F-C31D6418C74F}" srcOrd="3" destOrd="0" presId="urn:microsoft.com/office/officeart/2005/8/layout/lProcess2"/>
    <dgm:cxn modelId="{4AA7A9F8-03F9-4D73-9791-45DCA8B978C3}" type="presParOf" srcId="{D085F22D-2EF4-41E0-804A-81C36516FE08}" destId="{2D99C146-F9A8-4674-A0EF-D60C864D485F}" srcOrd="4" destOrd="0" presId="urn:microsoft.com/office/officeart/2005/8/layout/lProcess2"/>
    <dgm:cxn modelId="{FAF4DF0B-3D23-49F8-8790-D98D1DE81A7F}" type="presParOf" srcId="{86BE7A71-DEFD-4769-89C6-8E29CB4C2197}" destId="{1D7CAE40-4BFF-4D23-954D-FF369BD30055}" srcOrd="1" destOrd="0" presId="urn:microsoft.com/office/officeart/2005/8/layout/lProcess2"/>
    <dgm:cxn modelId="{C0E7ADE0-5D9B-430A-AC31-B9E7655F947B}" type="presParOf" srcId="{86BE7A71-DEFD-4769-89C6-8E29CB4C2197}" destId="{C7D97789-FC5B-4773-B666-34BE4597C890}" srcOrd="2" destOrd="0" presId="urn:microsoft.com/office/officeart/2005/8/layout/lProcess2"/>
    <dgm:cxn modelId="{62956793-260D-41BE-82F5-E52C529F9D32}" type="presParOf" srcId="{C7D97789-FC5B-4773-B666-34BE4597C890}" destId="{B1A373C8-094B-4DCB-86D2-6F8D92F120CE}" srcOrd="0" destOrd="0" presId="urn:microsoft.com/office/officeart/2005/8/layout/lProcess2"/>
    <dgm:cxn modelId="{1082EB49-DB19-4091-8293-FAD820A34205}" type="presParOf" srcId="{C7D97789-FC5B-4773-B666-34BE4597C890}" destId="{B07791A3-27D5-4FCA-8131-CD6ABDE02826}" srcOrd="1" destOrd="0" presId="urn:microsoft.com/office/officeart/2005/8/layout/lProcess2"/>
    <dgm:cxn modelId="{4EFB5A16-0840-43C7-ABA6-BD88BCAF77EF}" type="presParOf" srcId="{C7D97789-FC5B-4773-B666-34BE4597C890}" destId="{6FD661B3-7591-4AD2-A7A1-1605A8B1CEEC}" srcOrd="2" destOrd="0" presId="urn:microsoft.com/office/officeart/2005/8/layout/lProcess2"/>
    <dgm:cxn modelId="{DC2565F7-71A2-424E-B031-C502414594AB}" type="presParOf" srcId="{6FD661B3-7591-4AD2-A7A1-1605A8B1CEEC}" destId="{133B5449-463F-4313-84C2-7F505A28AC43}" srcOrd="0" destOrd="0" presId="urn:microsoft.com/office/officeart/2005/8/layout/lProcess2"/>
    <dgm:cxn modelId="{6F57BB9B-60E3-433C-8AC9-36EEB81BC08B}" type="presParOf" srcId="{133B5449-463F-4313-84C2-7F505A28AC43}" destId="{F5F76865-B7F6-4E85-ABFB-1F8D23FD796C}" srcOrd="0" destOrd="0" presId="urn:microsoft.com/office/officeart/2005/8/layout/lProcess2"/>
    <dgm:cxn modelId="{F4497E2B-B507-497C-9019-6879EB34271A}" type="presParOf" srcId="{133B5449-463F-4313-84C2-7F505A28AC43}" destId="{DA2DF618-DBEE-4F22-8107-44D73F49FCDE}" srcOrd="1" destOrd="0" presId="urn:microsoft.com/office/officeart/2005/8/layout/lProcess2"/>
    <dgm:cxn modelId="{CF927DE9-F585-4B42-8B96-EA8F5FF0FFC2}" type="presParOf" srcId="{133B5449-463F-4313-84C2-7F505A28AC43}" destId="{370F4786-C2D1-4B3A-8056-20CB46394C3C}" srcOrd="2" destOrd="0" presId="urn:microsoft.com/office/officeart/2005/8/layout/lProcess2"/>
    <dgm:cxn modelId="{F595DD4D-8AD9-4C15-B54F-F4CE067ECBED}" type="presParOf" srcId="{133B5449-463F-4313-84C2-7F505A28AC43}" destId="{A9916565-6C78-494D-ACE6-F4509556043C}" srcOrd="3" destOrd="0" presId="urn:microsoft.com/office/officeart/2005/8/layout/lProcess2"/>
    <dgm:cxn modelId="{55D73669-848B-4196-B593-B2A44F235699}" type="presParOf" srcId="{133B5449-463F-4313-84C2-7F505A28AC43}" destId="{43221E72-63FF-402E-9547-31AE62007422}" srcOrd="4" destOrd="0" presId="urn:microsoft.com/office/officeart/2005/8/layout/lProcess2"/>
    <dgm:cxn modelId="{4CA8EFE4-A2B7-4514-8277-1A346811D156}" type="presParOf" srcId="{86BE7A71-DEFD-4769-89C6-8E29CB4C2197}" destId="{091A493D-7030-4256-B369-A1048D68527B}" srcOrd="3" destOrd="0" presId="urn:microsoft.com/office/officeart/2005/8/layout/lProcess2"/>
    <dgm:cxn modelId="{FA303288-75F8-4F56-B244-AFA1FCE9E5A5}" type="presParOf" srcId="{86BE7A71-DEFD-4769-89C6-8E29CB4C2197}" destId="{09644152-889A-4C8E-BE77-3BD459E13CA8}" srcOrd="4" destOrd="0" presId="urn:microsoft.com/office/officeart/2005/8/layout/lProcess2"/>
    <dgm:cxn modelId="{B64D5B73-36D1-4BFD-A541-EF6DA75C29BC}" type="presParOf" srcId="{09644152-889A-4C8E-BE77-3BD459E13CA8}" destId="{E858EE7B-4A5E-43C3-B355-96B59E0EA409}" srcOrd="0" destOrd="0" presId="urn:microsoft.com/office/officeart/2005/8/layout/lProcess2"/>
    <dgm:cxn modelId="{D1AC3ABA-AF3B-40BD-85DD-38CCB1FD0BFC}" type="presParOf" srcId="{09644152-889A-4C8E-BE77-3BD459E13CA8}" destId="{65CBF05F-0649-4584-904F-18C60B1EFAFB}" srcOrd="1" destOrd="0" presId="urn:microsoft.com/office/officeart/2005/8/layout/lProcess2"/>
    <dgm:cxn modelId="{DB13892A-4A09-413C-A521-C0E6EA3AF72E}" type="presParOf" srcId="{09644152-889A-4C8E-BE77-3BD459E13CA8}" destId="{4B58F268-D5F2-4DD7-9701-86A7DA26DE77}" srcOrd="2" destOrd="0" presId="urn:microsoft.com/office/officeart/2005/8/layout/lProcess2"/>
    <dgm:cxn modelId="{31430B22-F9F9-44F9-B594-4C37D93A7D29}" type="presParOf" srcId="{4B58F268-D5F2-4DD7-9701-86A7DA26DE77}" destId="{1ABC4332-A773-4AD5-BDFE-B8B72BD17DA2}" srcOrd="0" destOrd="0" presId="urn:microsoft.com/office/officeart/2005/8/layout/lProcess2"/>
    <dgm:cxn modelId="{37FF7EAC-7829-4230-96A1-F670A333BD63}" type="presParOf" srcId="{1ABC4332-A773-4AD5-BDFE-B8B72BD17DA2}" destId="{FFF7D558-1D20-40A7-A967-B3308F8CAAC3}" srcOrd="0" destOrd="0" presId="urn:microsoft.com/office/officeart/2005/8/layout/lProcess2"/>
    <dgm:cxn modelId="{05EC2BFF-89AA-4551-8632-93C104E00035}" type="presParOf" srcId="{1ABC4332-A773-4AD5-BDFE-B8B72BD17DA2}" destId="{7D865EBD-32BE-4FAE-B6DE-3B1CCF0BD7B4}" srcOrd="1" destOrd="0" presId="urn:microsoft.com/office/officeart/2005/8/layout/lProcess2"/>
    <dgm:cxn modelId="{56351A77-325D-419D-B693-C7B44968D895}" type="presParOf" srcId="{1ABC4332-A773-4AD5-BDFE-B8B72BD17DA2}" destId="{F82265CC-2978-4BA2-ADB8-9EE46F86CD94}" srcOrd="2" destOrd="0" presId="urn:microsoft.com/office/officeart/2005/8/layout/lProcess2"/>
    <dgm:cxn modelId="{BE5C8D8D-BBCA-4A82-AF29-DE12B1FCA649}" type="presParOf" srcId="{1ABC4332-A773-4AD5-BDFE-B8B72BD17DA2}" destId="{E7FBE78B-75B5-4955-B7FD-656A5D9F6037}" srcOrd="3" destOrd="0" presId="urn:microsoft.com/office/officeart/2005/8/layout/lProcess2"/>
    <dgm:cxn modelId="{F16EFA4F-EBC4-416B-AFF7-AC7753F6736B}" type="presParOf" srcId="{1ABC4332-A773-4AD5-BDFE-B8B72BD17DA2}" destId="{D8EC00BC-7A9C-4A03-8853-6535612E085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4292F7-41BE-44BB-B804-79E0711C12E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7842959-0C63-4CA2-9FC6-9D7677DCA1B4}" type="pres">
      <dgm:prSet presAssocID="{2E4292F7-41BE-44BB-B804-79E0711C12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</dgm:ptLst>
  <dgm:cxnLst>
    <dgm:cxn modelId="{25598457-F11A-4687-AD9C-83A6D0964CCC}" type="presOf" srcId="{2E4292F7-41BE-44BB-B804-79E0711C12EA}" destId="{67842959-0C63-4CA2-9FC6-9D7677DCA1B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E71CD0-7C1E-44EE-B3BA-0B691951246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2638AE3-641B-4FA4-972E-E353A9C5C3E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2800" b="1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pt-PT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69CD1C-27A3-4624-9650-A79D258DD56C}" type="parTrans" cxnId="{3D2A5E4A-193D-4468-9FB0-D5C8D07F08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EC42E6-4DDD-4AD0-A8F4-D88A9471C070}" type="sibTrans" cxnId="{3D2A5E4A-193D-4468-9FB0-D5C8D07F08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C0237F-FEED-4F41-8415-AE8D4E528B3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Melhorar o acesso dos cidadãos à informação</a:t>
          </a:r>
          <a:endParaRPr lang="pt-PT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5A19F4-4485-4AA0-9392-A3D6BA12DD5F}" type="parTrans" cxnId="{B0015C69-312D-49C7-97AE-926EE4862C5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05E00A-DFC5-4EF7-99BB-5CDAACE60C7D}" type="sibTrans" cxnId="{B0015C69-312D-49C7-97AE-926EE4862C5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661924-2CD4-41BB-9499-5AE6C248B4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2800" b="1" dirty="0" smtClean="0">
              <a:latin typeface="Arial" panose="020B0604020202020204" pitchFamily="34" charset="0"/>
              <a:cs typeface="Arial" panose="020B0604020202020204" pitchFamily="34" charset="0"/>
            </a:rPr>
            <a:t>Duração</a:t>
          </a:r>
          <a:endParaRPr lang="pt-PT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C92A0-F6EC-4B8B-8445-78D595DE60BC}" type="parTrans" cxnId="{9569A781-2576-4A4B-A04E-ECFAF91F1F1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A13CE4-4FD2-48D7-889A-A38FAD6BF4A8}" type="sibTrans" cxnId="{9569A781-2576-4A4B-A04E-ECFAF91F1F1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32C1E4-3AC8-4CFC-9F8F-074F0C65D419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Projeto: 2 anos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2022 / 2023</a:t>
          </a:r>
          <a:endParaRPr lang="pt-PT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1CDBA0-9C68-405C-B404-81BA4B42F762}" type="parTrans" cxnId="{C5DE07CE-F258-456F-A9B1-27ED1374EDF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399FA9-B3CB-48CB-A1E3-8396F5A0415D}" type="sibTrans" cxnId="{C5DE07CE-F258-456F-A9B1-27ED1374EDF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8F1A7F-BA89-492A-821F-02491592410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2800" b="1" dirty="0" smtClean="0">
              <a:latin typeface="Arial" panose="020B0604020202020204" pitchFamily="34" charset="0"/>
              <a:cs typeface="Arial" panose="020B0604020202020204" pitchFamily="34" charset="0"/>
            </a:rPr>
            <a:t>Equipamentos</a:t>
          </a:r>
          <a:endParaRPr lang="pt-PT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B07745-1E47-40B2-A314-947CD027FFFD}" type="parTrans" cxnId="{95B19869-F6AA-4EDE-9155-8BCBEF45780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481DCB-DBFA-499F-9A45-7E5B439FAF07}" type="sibTrans" cxnId="{95B19869-F6AA-4EDE-9155-8BCBEF45780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4747A2-76DC-4EC7-B5E8-A94313069ED4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5 portáteis, 5 tablets</a:t>
          </a:r>
          <a:endParaRPr lang="pt-PT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62BFA-68DE-4178-8F9B-73464917D4A1}" type="parTrans" cxnId="{4348D79D-5FB2-47BD-B399-784CB4AC6A9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F3A9F1-0066-4EC7-BE32-06853B797EAF}" type="sibTrans" cxnId="{4348D79D-5FB2-47BD-B399-784CB4AC6A9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EB1725-CEC5-4C65-81B1-0DE33F2A56F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1 router, 1 videoprojector</a:t>
          </a:r>
          <a:endParaRPr lang="pt-PT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D21FB-70A6-442E-B14F-C3150EA7C689}" type="parTrans" cxnId="{79890869-7A79-4610-B4DA-66F5A1323C9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12DE4-E675-4B24-9CBD-C7A7AA215CB3}" type="sibTrans" cxnId="{79890869-7A79-4610-B4DA-66F5A1323C9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374B14-0C2F-45F9-B62E-20644E9B1D9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b="0" dirty="0" smtClean="0">
              <a:latin typeface="Arial" panose="020B0604020202020204" pitchFamily="34" charset="0"/>
              <a:cs typeface="Arial" panose="020B0604020202020204" pitchFamily="34" charset="0"/>
            </a:rPr>
            <a:t>Capacitar</a:t>
          </a: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 os cidadãos no âmbito da leitura e da literacia digital</a:t>
          </a:r>
          <a:endParaRPr lang="pt-PT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9EA2A-3091-43CD-8A93-D7304154ACD8}" type="parTrans" cxnId="{8F39A489-39F0-4195-BC70-68547546CF5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/>
        </a:p>
      </dgm:t>
    </dgm:pt>
    <dgm:pt modelId="{5D2BD6D7-8557-4724-9EF7-E42AF1797C50}" type="sibTrans" cxnId="{8F39A489-39F0-4195-BC70-68547546CF5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/>
        </a:p>
      </dgm:t>
    </dgm:pt>
    <dgm:pt modelId="{41020D0E-7DB7-4838-953A-5186FE0E02DC}">
      <dgm:prSet phldrT="[Texto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pc="0" baseline="0" dirty="0" smtClean="0">
              <a:latin typeface="Arial" panose="020B0604020202020204" pitchFamily="34" charset="0"/>
              <a:cs typeface="Arial" panose="020B0604020202020204" pitchFamily="34" charset="0"/>
            </a:rPr>
            <a:t>Promover o acesso à internet</a:t>
          </a:r>
        </a:p>
      </dgm:t>
    </dgm:pt>
    <dgm:pt modelId="{AC069211-3BEE-4760-8DF3-CDEE778327E9}" type="parTrans" cxnId="{961BB0E6-1180-417F-A2DA-75F7C1B110C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/>
        </a:p>
      </dgm:t>
    </dgm:pt>
    <dgm:pt modelId="{C4519E45-C269-4B85-9A99-43A3FB1D40A2}" type="sibTrans" cxnId="{961BB0E6-1180-417F-A2DA-75F7C1B110C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/>
        </a:p>
      </dgm:t>
    </dgm:pt>
    <dgm:pt modelId="{88A7E911-750E-4AAE-B6A1-70C932A2B90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pc="0" baseline="0" dirty="0" smtClean="0">
              <a:latin typeface="Arial" panose="020B0604020202020204" pitchFamily="34" charset="0"/>
              <a:cs typeface="Arial" panose="020B0604020202020204" pitchFamily="34" charset="0"/>
            </a:rPr>
            <a:t>Diversificar os serviços prestados p/ bibliotecas</a:t>
          </a:r>
          <a:endParaRPr lang="pt-P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1C994B-3C15-4E51-B65B-D68861AD76F7}" type="parTrans" cxnId="{8B740819-D0BF-4271-BFED-644926E79B3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/>
        </a:p>
      </dgm:t>
    </dgm:pt>
    <dgm:pt modelId="{2AD0347A-D6B9-45F0-85EA-9CD4CE189E54}" type="sibTrans" cxnId="{8B740819-D0BF-4271-BFED-644926E79B3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/>
        </a:p>
      </dgm:t>
    </dgm:pt>
    <dgm:pt modelId="{3D32E534-2352-44F8-B00D-FE438FA81E7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dirty="0" smtClean="0">
              <a:latin typeface="Arial" panose="020B0604020202020204" pitchFamily="34" charset="0"/>
              <a:cs typeface="Arial" panose="020B0604020202020204" pitchFamily="34" charset="0"/>
            </a:rPr>
            <a:t>1 Ação: 10h00</a:t>
          </a:r>
          <a:endParaRPr lang="pt-P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A16B46-10C5-491F-B728-5490EC6BF816}" type="parTrans" cxnId="{793E2E44-AC97-4677-AC60-8E80007CC66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/>
        </a:p>
      </dgm:t>
    </dgm:pt>
    <dgm:pt modelId="{77FF776B-D30E-4DEE-85A8-5FD94A650308}" type="sibTrans" cxnId="{793E2E44-AC97-4677-AC60-8E80007CC66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/>
        </a:p>
      </dgm:t>
    </dgm:pt>
    <dgm:pt modelId="{BFADB89B-16CD-47E5-92A2-3818E6BD4B83}">
      <dgm:prSet phldrT="[Texto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dirty="0" smtClean="0">
              <a:latin typeface="Arial" panose="020B0604020202020204" pitchFamily="34" charset="0"/>
              <a:cs typeface="Arial" panose="020B0604020202020204" pitchFamily="34" charset="0"/>
            </a:rPr>
            <a:t>As BP’s foram munidas com dispositivos informáticos atualizados</a:t>
          </a:r>
          <a:endParaRPr lang="pt-P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5F8069-EC3B-4FB7-B0DE-A8790634F43B}" type="parTrans" cxnId="{C15E755E-320A-4587-BDDC-F6D5DBC40CD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/>
        </a:p>
      </dgm:t>
    </dgm:pt>
    <dgm:pt modelId="{02413535-6989-4843-82D6-32D2CE3FF79D}" type="sibTrans" cxnId="{C15E755E-320A-4587-BDDC-F6D5DBC40CD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/>
        </a:p>
      </dgm:t>
    </dgm:pt>
    <dgm:pt modelId="{86BE7A71-DEFD-4769-89C6-8E29CB4C2197}" type="pres">
      <dgm:prSet presAssocID="{EBE71CD0-7C1E-44EE-B3BA-0B691951246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82122CC-87EE-4A6D-B396-0453A7D0AECD}" type="pres">
      <dgm:prSet presAssocID="{22638AE3-641B-4FA4-972E-E353A9C5C3E8}" presName="compNode" presStyleCnt="0"/>
      <dgm:spPr/>
      <dgm:t>
        <a:bodyPr/>
        <a:lstStyle/>
        <a:p>
          <a:endParaRPr lang="pt-PT"/>
        </a:p>
      </dgm:t>
    </dgm:pt>
    <dgm:pt modelId="{E597FB3E-F5E1-452E-A431-3FE46F19F1B3}" type="pres">
      <dgm:prSet presAssocID="{22638AE3-641B-4FA4-972E-E353A9C5C3E8}" presName="aNode" presStyleLbl="bgShp" presStyleIdx="0" presStyleCnt="3" custScaleX="105279"/>
      <dgm:spPr/>
      <dgm:t>
        <a:bodyPr/>
        <a:lstStyle/>
        <a:p>
          <a:endParaRPr lang="pt-PT"/>
        </a:p>
      </dgm:t>
    </dgm:pt>
    <dgm:pt modelId="{5E60300F-E1DD-408E-A44C-6C69759D57E1}" type="pres">
      <dgm:prSet presAssocID="{22638AE3-641B-4FA4-972E-E353A9C5C3E8}" presName="textNode" presStyleLbl="bgShp" presStyleIdx="0" presStyleCnt="3"/>
      <dgm:spPr/>
      <dgm:t>
        <a:bodyPr/>
        <a:lstStyle/>
        <a:p>
          <a:endParaRPr lang="pt-PT"/>
        </a:p>
      </dgm:t>
    </dgm:pt>
    <dgm:pt modelId="{DDF433FB-8229-430C-B690-5BD2F963D6A7}" type="pres">
      <dgm:prSet presAssocID="{22638AE3-641B-4FA4-972E-E353A9C5C3E8}" presName="compChildNode" presStyleCnt="0"/>
      <dgm:spPr/>
      <dgm:t>
        <a:bodyPr/>
        <a:lstStyle/>
        <a:p>
          <a:endParaRPr lang="pt-PT"/>
        </a:p>
      </dgm:t>
    </dgm:pt>
    <dgm:pt modelId="{D085F22D-2EF4-41E0-804A-81C36516FE08}" type="pres">
      <dgm:prSet presAssocID="{22638AE3-641B-4FA4-972E-E353A9C5C3E8}" presName="theInnerList" presStyleCnt="0"/>
      <dgm:spPr/>
      <dgm:t>
        <a:bodyPr/>
        <a:lstStyle/>
        <a:p>
          <a:endParaRPr lang="pt-PT"/>
        </a:p>
      </dgm:t>
    </dgm:pt>
    <dgm:pt modelId="{8F3A3B1D-2FA8-4472-99B7-33FCEA48ED43}" type="pres">
      <dgm:prSet presAssocID="{E6374B14-0C2F-45F9-B62E-20644E9B1D9E}" presName="childNode" presStyleLbl="node1" presStyleIdx="0" presStyleCnt="9" custScaleX="110588" custScaleY="161107" custLinFactNeighborX="-1254" custLinFactNeighborY="-8545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8F9BC2E-DEBA-4864-8EF5-83784D121ED9}" type="pres">
      <dgm:prSet presAssocID="{E6374B14-0C2F-45F9-B62E-20644E9B1D9E}" presName="aSpace2" presStyleCnt="0"/>
      <dgm:spPr/>
      <dgm:t>
        <a:bodyPr/>
        <a:lstStyle/>
        <a:p>
          <a:endParaRPr lang="pt-PT"/>
        </a:p>
      </dgm:t>
    </dgm:pt>
    <dgm:pt modelId="{9A032F5B-707C-415A-AB01-36FF1FCF4DF5}" type="pres">
      <dgm:prSet presAssocID="{15C0237F-FEED-4F41-8415-AE8D4E528B3D}" presName="childNode" presStyleLbl="node1" presStyleIdx="1" presStyleCnt="9" custScaleX="1105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86EA689-487A-4DFC-999F-C31D6418C74F}" type="pres">
      <dgm:prSet presAssocID="{15C0237F-FEED-4F41-8415-AE8D4E528B3D}" presName="aSpace2" presStyleCnt="0"/>
      <dgm:spPr/>
      <dgm:t>
        <a:bodyPr/>
        <a:lstStyle/>
        <a:p>
          <a:endParaRPr lang="pt-PT"/>
        </a:p>
      </dgm:t>
    </dgm:pt>
    <dgm:pt modelId="{6D6BD14A-FCBC-4954-AE55-435DE2782861}" type="pres">
      <dgm:prSet presAssocID="{88A7E911-750E-4AAE-B6A1-70C932A2B907}" presName="childNode" presStyleLbl="node1" presStyleIdx="2" presStyleCnt="9" custScaleX="110588" custLinFactY="100000" custLinFactNeighborX="0" custLinFactNeighborY="1874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09AC16E-97D3-4806-8563-3512B7174421}" type="pres">
      <dgm:prSet presAssocID="{88A7E911-750E-4AAE-B6A1-70C932A2B907}" presName="aSpace2" presStyleCnt="0"/>
      <dgm:spPr/>
      <dgm:t>
        <a:bodyPr/>
        <a:lstStyle/>
        <a:p>
          <a:endParaRPr lang="pt-PT"/>
        </a:p>
      </dgm:t>
    </dgm:pt>
    <dgm:pt modelId="{234C0F11-A1B5-4B61-B779-3CB46BCF2325}" type="pres">
      <dgm:prSet presAssocID="{41020D0E-7DB7-4838-953A-5186FE0E02DC}" presName="childNode" presStyleLbl="node1" presStyleIdx="3" presStyleCnt="9" custScaleX="110588" custLinFactY="-89076" custLinFactNeighborX="-435" custLinFactNeighborY="-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D7CAE40-4BFF-4D23-954D-FF369BD30055}" type="pres">
      <dgm:prSet presAssocID="{22638AE3-641B-4FA4-972E-E353A9C5C3E8}" presName="aSpace" presStyleCnt="0"/>
      <dgm:spPr/>
      <dgm:t>
        <a:bodyPr/>
        <a:lstStyle/>
        <a:p>
          <a:endParaRPr lang="pt-PT"/>
        </a:p>
      </dgm:t>
    </dgm:pt>
    <dgm:pt modelId="{C7D97789-FC5B-4773-B666-34BE4597C890}" type="pres">
      <dgm:prSet presAssocID="{B5661924-2CD4-41BB-9499-5AE6C248B490}" presName="compNode" presStyleCnt="0"/>
      <dgm:spPr/>
      <dgm:t>
        <a:bodyPr/>
        <a:lstStyle/>
        <a:p>
          <a:endParaRPr lang="pt-PT"/>
        </a:p>
      </dgm:t>
    </dgm:pt>
    <dgm:pt modelId="{B1A373C8-094B-4DCB-86D2-6F8D92F120CE}" type="pres">
      <dgm:prSet presAssocID="{B5661924-2CD4-41BB-9499-5AE6C248B490}" presName="aNode" presStyleLbl="bgShp" presStyleIdx="1" presStyleCnt="3" custScaleX="100982"/>
      <dgm:spPr/>
      <dgm:t>
        <a:bodyPr/>
        <a:lstStyle/>
        <a:p>
          <a:endParaRPr lang="pt-PT"/>
        </a:p>
      </dgm:t>
    </dgm:pt>
    <dgm:pt modelId="{B07791A3-27D5-4FCA-8131-CD6ABDE02826}" type="pres">
      <dgm:prSet presAssocID="{B5661924-2CD4-41BB-9499-5AE6C248B490}" presName="textNode" presStyleLbl="bgShp" presStyleIdx="1" presStyleCnt="3"/>
      <dgm:spPr/>
      <dgm:t>
        <a:bodyPr/>
        <a:lstStyle/>
        <a:p>
          <a:endParaRPr lang="pt-PT"/>
        </a:p>
      </dgm:t>
    </dgm:pt>
    <dgm:pt modelId="{6FD661B3-7591-4AD2-A7A1-1605A8B1CEEC}" type="pres">
      <dgm:prSet presAssocID="{B5661924-2CD4-41BB-9499-5AE6C248B490}" presName="compChildNode" presStyleCnt="0"/>
      <dgm:spPr/>
      <dgm:t>
        <a:bodyPr/>
        <a:lstStyle/>
        <a:p>
          <a:endParaRPr lang="pt-PT"/>
        </a:p>
      </dgm:t>
    </dgm:pt>
    <dgm:pt modelId="{133B5449-463F-4313-84C2-7F505A28AC43}" type="pres">
      <dgm:prSet presAssocID="{B5661924-2CD4-41BB-9499-5AE6C248B490}" presName="theInnerList" presStyleCnt="0"/>
      <dgm:spPr/>
      <dgm:t>
        <a:bodyPr/>
        <a:lstStyle/>
        <a:p>
          <a:endParaRPr lang="pt-PT"/>
        </a:p>
      </dgm:t>
    </dgm:pt>
    <dgm:pt modelId="{F5F76865-B7F6-4E85-ABFB-1F8D23FD796C}" type="pres">
      <dgm:prSet presAssocID="{E532C1E4-3AC8-4CFC-9F8F-074F0C65D419}" presName="childNode" presStyleLbl="node1" presStyleIdx="4" presStyleCnt="9" custScaleX="110588" custScaleY="40035" custLinFactNeighborX="-2051" custLinFactNeighborY="-1787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A2DF618-DBEE-4F22-8107-44D73F49FCDE}" type="pres">
      <dgm:prSet presAssocID="{E532C1E4-3AC8-4CFC-9F8F-074F0C65D419}" presName="aSpace2" presStyleCnt="0"/>
      <dgm:spPr/>
      <dgm:t>
        <a:bodyPr/>
        <a:lstStyle/>
        <a:p>
          <a:endParaRPr lang="pt-PT"/>
        </a:p>
      </dgm:t>
    </dgm:pt>
    <dgm:pt modelId="{23AE1B14-EDDE-4422-8959-A67E4D0226FC}" type="pres">
      <dgm:prSet presAssocID="{3D32E534-2352-44F8-B00D-FE438FA81E7C}" presName="childNode" presStyleLbl="node1" presStyleIdx="5" presStyleCnt="9" custScaleX="110588" custScaleY="51094" custLinFactNeighborX="-352" custLinFactNeighborY="1907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91A493D-7030-4256-B369-A1048D68527B}" type="pres">
      <dgm:prSet presAssocID="{B5661924-2CD4-41BB-9499-5AE6C248B490}" presName="aSpace" presStyleCnt="0"/>
      <dgm:spPr/>
      <dgm:t>
        <a:bodyPr/>
        <a:lstStyle/>
        <a:p>
          <a:endParaRPr lang="pt-PT"/>
        </a:p>
      </dgm:t>
    </dgm:pt>
    <dgm:pt modelId="{09644152-889A-4C8E-BE77-3BD459E13CA8}" type="pres">
      <dgm:prSet presAssocID="{5E8F1A7F-BA89-492A-821F-02491592410D}" presName="compNode" presStyleCnt="0"/>
      <dgm:spPr/>
      <dgm:t>
        <a:bodyPr/>
        <a:lstStyle/>
        <a:p>
          <a:endParaRPr lang="pt-PT"/>
        </a:p>
      </dgm:t>
    </dgm:pt>
    <dgm:pt modelId="{E858EE7B-4A5E-43C3-B355-96B59E0EA409}" type="pres">
      <dgm:prSet presAssocID="{5E8F1A7F-BA89-492A-821F-02491592410D}" presName="aNode" presStyleLbl="bgShp" presStyleIdx="2" presStyleCnt="3" custScaleX="101459"/>
      <dgm:spPr/>
      <dgm:t>
        <a:bodyPr/>
        <a:lstStyle/>
        <a:p>
          <a:endParaRPr lang="pt-PT"/>
        </a:p>
      </dgm:t>
    </dgm:pt>
    <dgm:pt modelId="{65CBF05F-0649-4584-904F-18C60B1EFAFB}" type="pres">
      <dgm:prSet presAssocID="{5E8F1A7F-BA89-492A-821F-02491592410D}" presName="textNode" presStyleLbl="bgShp" presStyleIdx="2" presStyleCnt="3"/>
      <dgm:spPr/>
      <dgm:t>
        <a:bodyPr/>
        <a:lstStyle/>
        <a:p>
          <a:endParaRPr lang="pt-PT"/>
        </a:p>
      </dgm:t>
    </dgm:pt>
    <dgm:pt modelId="{4B58F268-D5F2-4DD7-9701-86A7DA26DE77}" type="pres">
      <dgm:prSet presAssocID="{5E8F1A7F-BA89-492A-821F-02491592410D}" presName="compChildNode" presStyleCnt="0"/>
      <dgm:spPr/>
      <dgm:t>
        <a:bodyPr/>
        <a:lstStyle/>
        <a:p>
          <a:endParaRPr lang="pt-PT"/>
        </a:p>
      </dgm:t>
    </dgm:pt>
    <dgm:pt modelId="{1ABC4332-A773-4AD5-BDFE-B8B72BD17DA2}" type="pres">
      <dgm:prSet presAssocID="{5E8F1A7F-BA89-492A-821F-02491592410D}" presName="theInnerList" presStyleCnt="0"/>
      <dgm:spPr/>
      <dgm:t>
        <a:bodyPr/>
        <a:lstStyle/>
        <a:p>
          <a:endParaRPr lang="pt-PT"/>
        </a:p>
      </dgm:t>
    </dgm:pt>
    <dgm:pt modelId="{BA8D14E7-4648-4404-A4C6-C12662F2F757}" type="pres">
      <dgm:prSet presAssocID="{BFADB89B-16CD-47E5-92A2-3818E6BD4B83}" presName="childNode" presStyleLbl="node1" presStyleIdx="6" presStyleCnt="9" custScaleX="110588" custScaleY="160016" custLinFactNeighborX="-2386" custLinFactNeighborY="-6523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D6046A3-35EA-4923-8C58-C8DC75199D6A}" type="pres">
      <dgm:prSet presAssocID="{BFADB89B-16CD-47E5-92A2-3818E6BD4B83}" presName="aSpace2" presStyleCnt="0"/>
      <dgm:spPr/>
      <dgm:t>
        <a:bodyPr/>
        <a:lstStyle/>
        <a:p>
          <a:endParaRPr lang="pt-PT"/>
        </a:p>
      </dgm:t>
    </dgm:pt>
    <dgm:pt modelId="{F82265CC-2978-4BA2-ADB8-9EE46F86CD94}" type="pres">
      <dgm:prSet presAssocID="{DF4747A2-76DC-4EC7-B5E8-A94313069ED4}" presName="childNode" presStyleLbl="node1" presStyleIdx="7" presStyleCnt="9" custScaleX="1105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FBE78B-75B5-4955-B7FD-656A5D9F6037}" type="pres">
      <dgm:prSet presAssocID="{DF4747A2-76DC-4EC7-B5E8-A94313069ED4}" presName="aSpace2" presStyleCnt="0"/>
      <dgm:spPr/>
      <dgm:t>
        <a:bodyPr/>
        <a:lstStyle/>
        <a:p>
          <a:endParaRPr lang="pt-PT"/>
        </a:p>
      </dgm:t>
    </dgm:pt>
    <dgm:pt modelId="{D8EC00BC-7A9C-4A03-8853-6535612E085F}" type="pres">
      <dgm:prSet presAssocID="{2CEB1725-CEC5-4C65-81B1-0DE33F2A56F0}" presName="childNode" presStyleLbl="node1" presStyleIdx="8" presStyleCnt="9" custScaleX="1105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AFF515E-FC29-4E5A-A837-4E360FAE71D5}" type="presOf" srcId="{22638AE3-641B-4FA4-972E-E353A9C5C3E8}" destId="{E597FB3E-F5E1-452E-A431-3FE46F19F1B3}" srcOrd="0" destOrd="0" presId="urn:microsoft.com/office/officeart/2005/8/layout/lProcess2"/>
    <dgm:cxn modelId="{F3C15C81-0FCE-4720-87EA-9638A6B444DE}" type="presOf" srcId="{E532C1E4-3AC8-4CFC-9F8F-074F0C65D419}" destId="{F5F76865-B7F6-4E85-ABFB-1F8D23FD796C}" srcOrd="0" destOrd="0" presId="urn:microsoft.com/office/officeart/2005/8/layout/lProcess2"/>
    <dgm:cxn modelId="{961BB0E6-1180-417F-A2DA-75F7C1B110CE}" srcId="{22638AE3-641B-4FA4-972E-E353A9C5C3E8}" destId="{41020D0E-7DB7-4838-953A-5186FE0E02DC}" srcOrd="3" destOrd="0" parTransId="{AC069211-3BEE-4760-8DF3-CDEE778327E9}" sibTransId="{C4519E45-C269-4B85-9A99-43A3FB1D40A2}"/>
    <dgm:cxn modelId="{9569A781-2576-4A4B-A04E-ECFAF91F1F1A}" srcId="{EBE71CD0-7C1E-44EE-B3BA-0B6919512461}" destId="{B5661924-2CD4-41BB-9499-5AE6C248B490}" srcOrd="1" destOrd="0" parTransId="{2FEC92A0-F6EC-4B8B-8445-78D595DE60BC}" sibTransId="{B5A13CE4-4FD2-48D7-889A-A38FAD6BF4A8}"/>
    <dgm:cxn modelId="{3D2A5E4A-193D-4468-9FB0-D5C8D07F084D}" srcId="{EBE71CD0-7C1E-44EE-B3BA-0B6919512461}" destId="{22638AE3-641B-4FA4-972E-E353A9C5C3E8}" srcOrd="0" destOrd="0" parTransId="{BB69CD1C-27A3-4624-9650-A79D258DD56C}" sibTransId="{D7EC42E6-4DDD-4AD0-A8F4-D88A9471C070}"/>
    <dgm:cxn modelId="{8F39A489-39F0-4195-BC70-68547546CF50}" srcId="{22638AE3-641B-4FA4-972E-E353A9C5C3E8}" destId="{E6374B14-0C2F-45F9-B62E-20644E9B1D9E}" srcOrd="0" destOrd="0" parTransId="{9539EA2A-3091-43CD-8A93-D7304154ACD8}" sibTransId="{5D2BD6D7-8557-4724-9EF7-E42AF1797C50}"/>
    <dgm:cxn modelId="{2CE880E9-17B7-47EB-981C-8CD2F7E7EC8B}" type="presOf" srcId="{88A7E911-750E-4AAE-B6A1-70C932A2B907}" destId="{6D6BD14A-FCBC-4954-AE55-435DE2782861}" srcOrd="0" destOrd="0" presId="urn:microsoft.com/office/officeart/2005/8/layout/lProcess2"/>
    <dgm:cxn modelId="{460B11A1-99CE-4842-AD01-E271D17B7344}" type="presOf" srcId="{5E8F1A7F-BA89-492A-821F-02491592410D}" destId="{E858EE7B-4A5E-43C3-B355-96B59E0EA409}" srcOrd="0" destOrd="0" presId="urn:microsoft.com/office/officeart/2005/8/layout/lProcess2"/>
    <dgm:cxn modelId="{5193BD2B-7DC9-46B6-887B-65E9427EE7C5}" type="presOf" srcId="{22638AE3-641B-4FA4-972E-E353A9C5C3E8}" destId="{5E60300F-E1DD-408E-A44C-6C69759D57E1}" srcOrd="1" destOrd="0" presId="urn:microsoft.com/office/officeart/2005/8/layout/lProcess2"/>
    <dgm:cxn modelId="{C88AD606-D805-40F2-AAD4-19F5FF13CAE0}" type="presOf" srcId="{3D32E534-2352-44F8-B00D-FE438FA81E7C}" destId="{23AE1B14-EDDE-4422-8959-A67E4D0226FC}" srcOrd="0" destOrd="0" presId="urn:microsoft.com/office/officeart/2005/8/layout/lProcess2"/>
    <dgm:cxn modelId="{4348D79D-5FB2-47BD-B399-784CB4AC6A95}" srcId="{5E8F1A7F-BA89-492A-821F-02491592410D}" destId="{DF4747A2-76DC-4EC7-B5E8-A94313069ED4}" srcOrd="1" destOrd="0" parTransId="{A3462BFA-68DE-4178-8F9B-73464917D4A1}" sibTransId="{05F3A9F1-0066-4EC7-BE32-06853B797EAF}"/>
    <dgm:cxn modelId="{526E3746-77FF-4F91-BDEB-0E2D3D8450A6}" type="presOf" srcId="{15C0237F-FEED-4F41-8415-AE8D4E528B3D}" destId="{9A032F5B-707C-415A-AB01-36FF1FCF4DF5}" srcOrd="0" destOrd="0" presId="urn:microsoft.com/office/officeart/2005/8/layout/lProcess2"/>
    <dgm:cxn modelId="{664F0363-BA5A-4D39-B401-85FA429B9BA3}" type="presOf" srcId="{E6374B14-0C2F-45F9-B62E-20644E9B1D9E}" destId="{8F3A3B1D-2FA8-4472-99B7-33FCEA48ED43}" srcOrd="0" destOrd="0" presId="urn:microsoft.com/office/officeart/2005/8/layout/lProcess2"/>
    <dgm:cxn modelId="{221115D2-A4C9-4F19-8B16-EDEABDDF28C9}" type="presOf" srcId="{BFADB89B-16CD-47E5-92A2-3818E6BD4B83}" destId="{BA8D14E7-4648-4404-A4C6-C12662F2F757}" srcOrd="0" destOrd="0" presId="urn:microsoft.com/office/officeart/2005/8/layout/lProcess2"/>
    <dgm:cxn modelId="{547F8716-C3DB-44FB-883B-72C000333B25}" type="presOf" srcId="{DF4747A2-76DC-4EC7-B5E8-A94313069ED4}" destId="{F82265CC-2978-4BA2-ADB8-9EE46F86CD94}" srcOrd="0" destOrd="0" presId="urn:microsoft.com/office/officeart/2005/8/layout/lProcess2"/>
    <dgm:cxn modelId="{79890869-7A79-4610-B4DA-66F5A1323C93}" srcId="{5E8F1A7F-BA89-492A-821F-02491592410D}" destId="{2CEB1725-CEC5-4C65-81B1-0DE33F2A56F0}" srcOrd="2" destOrd="0" parTransId="{082D21FB-70A6-442E-B14F-C3150EA7C689}" sibTransId="{99912DE4-E675-4B24-9CBD-C7A7AA215CB3}"/>
    <dgm:cxn modelId="{C5DE07CE-F258-456F-A9B1-27ED1374EDF5}" srcId="{B5661924-2CD4-41BB-9499-5AE6C248B490}" destId="{E532C1E4-3AC8-4CFC-9F8F-074F0C65D419}" srcOrd="0" destOrd="0" parTransId="{421CDBA0-9C68-405C-B404-81BA4B42F762}" sibTransId="{39399FA9-B3CB-48CB-A1E3-8396F5A0415D}"/>
    <dgm:cxn modelId="{BD2A84AF-69EA-491A-9561-062DA83C3026}" type="presOf" srcId="{B5661924-2CD4-41BB-9499-5AE6C248B490}" destId="{B1A373C8-094B-4DCB-86D2-6F8D92F120CE}" srcOrd="0" destOrd="0" presId="urn:microsoft.com/office/officeart/2005/8/layout/lProcess2"/>
    <dgm:cxn modelId="{793E2E44-AC97-4677-AC60-8E80007CC669}" srcId="{B5661924-2CD4-41BB-9499-5AE6C248B490}" destId="{3D32E534-2352-44F8-B00D-FE438FA81E7C}" srcOrd="1" destOrd="0" parTransId="{82A16B46-10C5-491F-B728-5490EC6BF816}" sibTransId="{77FF776B-D30E-4DEE-85A8-5FD94A650308}"/>
    <dgm:cxn modelId="{AC4A4E97-2423-4756-A857-394C21254D28}" type="presOf" srcId="{41020D0E-7DB7-4838-953A-5186FE0E02DC}" destId="{234C0F11-A1B5-4B61-B779-3CB46BCF2325}" srcOrd="0" destOrd="0" presId="urn:microsoft.com/office/officeart/2005/8/layout/lProcess2"/>
    <dgm:cxn modelId="{47CD4E25-280E-445F-985E-169F1866A2AF}" type="presOf" srcId="{2CEB1725-CEC5-4C65-81B1-0DE33F2A56F0}" destId="{D8EC00BC-7A9C-4A03-8853-6535612E085F}" srcOrd="0" destOrd="0" presId="urn:microsoft.com/office/officeart/2005/8/layout/lProcess2"/>
    <dgm:cxn modelId="{EEF8FDE3-B09B-4A05-BB85-EB9E909C9122}" type="presOf" srcId="{EBE71CD0-7C1E-44EE-B3BA-0B6919512461}" destId="{86BE7A71-DEFD-4769-89C6-8E29CB4C2197}" srcOrd="0" destOrd="0" presId="urn:microsoft.com/office/officeart/2005/8/layout/lProcess2"/>
    <dgm:cxn modelId="{20645EEB-50E8-44FD-AF75-8422517A7491}" type="presOf" srcId="{5E8F1A7F-BA89-492A-821F-02491592410D}" destId="{65CBF05F-0649-4584-904F-18C60B1EFAFB}" srcOrd="1" destOrd="0" presId="urn:microsoft.com/office/officeart/2005/8/layout/lProcess2"/>
    <dgm:cxn modelId="{C15E755E-320A-4587-BDDC-F6D5DBC40CD3}" srcId="{5E8F1A7F-BA89-492A-821F-02491592410D}" destId="{BFADB89B-16CD-47E5-92A2-3818E6BD4B83}" srcOrd="0" destOrd="0" parTransId="{8F5F8069-EC3B-4FB7-B0DE-A8790634F43B}" sibTransId="{02413535-6989-4843-82D6-32D2CE3FF79D}"/>
    <dgm:cxn modelId="{CD178150-1D88-4A18-A53E-F789346BDF95}" type="presOf" srcId="{B5661924-2CD4-41BB-9499-5AE6C248B490}" destId="{B07791A3-27D5-4FCA-8131-CD6ABDE02826}" srcOrd="1" destOrd="0" presId="urn:microsoft.com/office/officeart/2005/8/layout/lProcess2"/>
    <dgm:cxn modelId="{8B740819-D0BF-4271-BFED-644926E79B3B}" srcId="{22638AE3-641B-4FA4-972E-E353A9C5C3E8}" destId="{88A7E911-750E-4AAE-B6A1-70C932A2B907}" srcOrd="2" destOrd="0" parTransId="{521C994B-3C15-4E51-B65B-D68861AD76F7}" sibTransId="{2AD0347A-D6B9-45F0-85EA-9CD4CE189E54}"/>
    <dgm:cxn modelId="{95B19869-F6AA-4EDE-9155-8BCBEF457806}" srcId="{EBE71CD0-7C1E-44EE-B3BA-0B6919512461}" destId="{5E8F1A7F-BA89-492A-821F-02491592410D}" srcOrd="2" destOrd="0" parTransId="{5BB07745-1E47-40B2-A314-947CD027FFFD}" sibTransId="{77481DCB-DBFA-499F-9A45-7E5B439FAF07}"/>
    <dgm:cxn modelId="{B0015C69-312D-49C7-97AE-926EE4862C50}" srcId="{22638AE3-641B-4FA4-972E-E353A9C5C3E8}" destId="{15C0237F-FEED-4F41-8415-AE8D4E528B3D}" srcOrd="1" destOrd="0" parTransId="{FA5A19F4-4485-4AA0-9392-A3D6BA12DD5F}" sibTransId="{8D05E00A-DFC5-4EF7-99BB-5CDAACE60C7D}"/>
    <dgm:cxn modelId="{ABFCB0BD-A587-45C9-920B-A8254975E05E}" type="presParOf" srcId="{86BE7A71-DEFD-4769-89C6-8E29CB4C2197}" destId="{F82122CC-87EE-4A6D-B396-0453A7D0AECD}" srcOrd="0" destOrd="0" presId="urn:microsoft.com/office/officeart/2005/8/layout/lProcess2"/>
    <dgm:cxn modelId="{2D2FFEAC-0B34-4BFC-8766-833BDFC7E1D4}" type="presParOf" srcId="{F82122CC-87EE-4A6D-B396-0453A7D0AECD}" destId="{E597FB3E-F5E1-452E-A431-3FE46F19F1B3}" srcOrd="0" destOrd="0" presId="urn:microsoft.com/office/officeart/2005/8/layout/lProcess2"/>
    <dgm:cxn modelId="{08A21C42-3346-42DC-8775-5890A32CDD91}" type="presParOf" srcId="{F82122CC-87EE-4A6D-B396-0453A7D0AECD}" destId="{5E60300F-E1DD-408E-A44C-6C69759D57E1}" srcOrd="1" destOrd="0" presId="urn:microsoft.com/office/officeart/2005/8/layout/lProcess2"/>
    <dgm:cxn modelId="{590A0C64-E1C5-49BF-AB85-12BD4B330984}" type="presParOf" srcId="{F82122CC-87EE-4A6D-B396-0453A7D0AECD}" destId="{DDF433FB-8229-430C-B690-5BD2F963D6A7}" srcOrd="2" destOrd="0" presId="urn:microsoft.com/office/officeart/2005/8/layout/lProcess2"/>
    <dgm:cxn modelId="{F5A4AA1E-6C1E-452D-8F93-4202E018FF5A}" type="presParOf" srcId="{DDF433FB-8229-430C-B690-5BD2F963D6A7}" destId="{D085F22D-2EF4-41E0-804A-81C36516FE08}" srcOrd="0" destOrd="0" presId="urn:microsoft.com/office/officeart/2005/8/layout/lProcess2"/>
    <dgm:cxn modelId="{3C601B3D-4CD3-4829-875A-5C35275960AE}" type="presParOf" srcId="{D085F22D-2EF4-41E0-804A-81C36516FE08}" destId="{8F3A3B1D-2FA8-4472-99B7-33FCEA48ED43}" srcOrd="0" destOrd="0" presId="urn:microsoft.com/office/officeart/2005/8/layout/lProcess2"/>
    <dgm:cxn modelId="{996A01B4-5CE6-437C-9BFD-15EDDDC65A9F}" type="presParOf" srcId="{D085F22D-2EF4-41E0-804A-81C36516FE08}" destId="{E8F9BC2E-DEBA-4864-8EF5-83784D121ED9}" srcOrd="1" destOrd="0" presId="urn:microsoft.com/office/officeart/2005/8/layout/lProcess2"/>
    <dgm:cxn modelId="{627240C8-9926-45FD-B3E0-A18EE5A695CC}" type="presParOf" srcId="{D085F22D-2EF4-41E0-804A-81C36516FE08}" destId="{9A032F5B-707C-415A-AB01-36FF1FCF4DF5}" srcOrd="2" destOrd="0" presId="urn:microsoft.com/office/officeart/2005/8/layout/lProcess2"/>
    <dgm:cxn modelId="{8AA7BF56-50A2-4CBF-952D-8DF458C21E63}" type="presParOf" srcId="{D085F22D-2EF4-41E0-804A-81C36516FE08}" destId="{C86EA689-487A-4DFC-999F-C31D6418C74F}" srcOrd="3" destOrd="0" presId="urn:microsoft.com/office/officeart/2005/8/layout/lProcess2"/>
    <dgm:cxn modelId="{0070C845-1D2E-4FD1-8525-AD848FDF3AC8}" type="presParOf" srcId="{D085F22D-2EF4-41E0-804A-81C36516FE08}" destId="{6D6BD14A-FCBC-4954-AE55-435DE2782861}" srcOrd="4" destOrd="0" presId="urn:microsoft.com/office/officeart/2005/8/layout/lProcess2"/>
    <dgm:cxn modelId="{2FE94F3B-706F-40EB-9F13-C717BEDAFA45}" type="presParOf" srcId="{D085F22D-2EF4-41E0-804A-81C36516FE08}" destId="{B09AC16E-97D3-4806-8563-3512B7174421}" srcOrd="5" destOrd="0" presId="urn:microsoft.com/office/officeart/2005/8/layout/lProcess2"/>
    <dgm:cxn modelId="{662497B9-3CAE-4E7E-9CCF-47A8CA763E78}" type="presParOf" srcId="{D085F22D-2EF4-41E0-804A-81C36516FE08}" destId="{234C0F11-A1B5-4B61-B779-3CB46BCF2325}" srcOrd="6" destOrd="0" presId="urn:microsoft.com/office/officeart/2005/8/layout/lProcess2"/>
    <dgm:cxn modelId="{FAF4DF0B-3D23-49F8-8790-D98D1DE81A7F}" type="presParOf" srcId="{86BE7A71-DEFD-4769-89C6-8E29CB4C2197}" destId="{1D7CAE40-4BFF-4D23-954D-FF369BD30055}" srcOrd="1" destOrd="0" presId="urn:microsoft.com/office/officeart/2005/8/layout/lProcess2"/>
    <dgm:cxn modelId="{C0E7ADE0-5D9B-430A-AC31-B9E7655F947B}" type="presParOf" srcId="{86BE7A71-DEFD-4769-89C6-8E29CB4C2197}" destId="{C7D97789-FC5B-4773-B666-34BE4597C890}" srcOrd="2" destOrd="0" presId="urn:microsoft.com/office/officeart/2005/8/layout/lProcess2"/>
    <dgm:cxn modelId="{62956793-260D-41BE-82F5-E52C529F9D32}" type="presParOf" srcId="{C7D97789-FC5B-4773-B666-34BE4597C890}" destId="{B1A373C8-094B-4DCB-86D2-6F8D92F120CE}" srcOrd="0" destOrd="0" presId="urn:microsoft.com/office/officeart/2005/8/layout/lProcess2"/>
    <dgm:cxn modelId="{1082EB49-DB19-4091-8293-FAD820A34205}" type="presParOf" srcId="{C7D97789-FC5B-4773-B666-34BE4597C890}" destId="{B07791A3-27D5-4FCA-8131-CD6ABDE02826}" srcOrd="1" destOrd="0" presId="urn:microsoft.com/office/officeart/2005/8/layout/lProcess2"/>
    <dgm:cxn modelId="{4EFB5A16-0840-43C7-ABA6-BD88BCAF77EF}" type="presParOf" srcId="{C7D97789-FC5B-4773-B666-34BE4597C890}" destId="{6FD661B3-7591-4AD2-A7A1-1605A8B1CEEC}" srcOrd="2" destOrd="0" presId="urn:microsoft.com/office/officeart/2005/8/layout/lProcess2"/>
    <dgm:cxn modelId="{DC2565F7-71A2-424E-B031-C502414594AB}" type="presParOf" srcId="{6FD661B3-7591-4AD2-A7A1-1605A8B1CEEC}" destId="{133B5449-463F-4313-84C2-7F505A28AC43}" srcOrd="0" destOrd="0" presId="urn:microsoft.com/office/officeart/2005/8/layout/lProcess2"/>
    <dgm:cxn modelId="{6F57BB9B-60E3-433C-8AC9-36EEB81BC08B}" type="presParOf" srcId="{133B5449-463F-4313-84C2-7F505A28AC43}" destId="{F5F76865-B7F6-4E85-ABFB-1F8D23FD796C}" srcOrd="0" destOrd="0" presId="urn:microsoft.com/office/officeart/2005/8/layout/lProcess2"/>
    <dgm:cxn modelId="{F4497E2B-B507-497C-9019-6879EB34271A}" type="presParOf" srcId="{133B5449-463F-4313-84C2-7F505A28AC43}" destId="{DA2DF618-DBEE-4F22-8107-44D73F49FCDE}" srcOrd="1" destOrd="0" presId="urn:microsoft.com/office/officeart/2005/8/layout/lProcess2"/>
    <dgm:cxn modelId="{42C62FE0-997D-4D90-BEB9-1081AFBC5EFB}" type="presParOf" srcId="{133B5449-463F-4313-84C2-7F505A28AC43}" destId="{23AE1B14-EDDE-4422-8959-A67E4D0226FC}" srcOrd="2" destOrd="0" presId="urn:microsoft.com/office/officeart/2005/8/layout/lProcess2"/>
    <dgm:cxn modelId="{4CA8EFE4-A2B7-4514-8277-1A346811D156}" type="presParOf" srcId="{86BE7A71-DEFD-4769-89C6-8E29CB4C2197}" destId="{091A493D-7030-4256-B369-A1048D68527B}" srcOrd="3" destOrd="0" presId="urn:microsoft.com/office/officeart/2005/8/layout/lProcess2"/>
    <dgm:cxn modelId="{FA303288-75F8-4F56-B244-AFA1FCE9E5A5}" type="presParOf" srcId="{86BE7A71-DEFD-4769-89C6-8E29CB4C2197}" destId="{09644152-889A-4C8E-BE77-3BD459E13CA8}" srcOrd="4" destOrd="0" presId="urn:microsoft.com/office/officeart/2005/8/layout/lProcess2"/>
    <dgm:cxn modelId="{B64D5B73-36D1-4BFD-A541-EF6DA75C29BC}" type="presParOf" srcId="{09644152-889A-4C8E-BE77-3BD459E13CA8}" destId="{E858EE7B-4A5E-43C3-B355-96B59E0EA409}" srcOrd="0" destOrd="0" presId="urn:microsoft.com/office/officeart/2005/8/layout/lProcess2"/>
    <dgm:cxn modelId="{D1AC3ABA-AF3B-40BD-85DD-38CCB1FD0BFC}" type="presParOf" srcId="{09644152-889A-4C8E-BE77-3BD459E13CA8}" destId="{65CBF05F-0649-4584-904F-18C60B1EFAFB}" srcOrd="1" destOrd="0" presId="urn:microsoft.com/office/officeart/2005/8/layout/lProcess2"/>
    <dgm:cxn modelId="{DB13892A-4A09-413C-A521-C0E6EA3AF72E}" type="presParOf" srcId="{09644152-889A-4C8E-BE77-3BD459E13CA8}" destId="{4B58F268-D5F2-4DD7-9701-86A7DA26DE77}" srcOrd="2" destOrd="0" presId="urn:microsoft.com/office/officeart/2005/8/layout/lProcess2"/>
    <dgm:cxn modelId="{31430B22-F9F9-44F9-B594-4C37D93A7D29}" type="presParOf" srcId="{4B58F268-D5F2-4DD7-9701-86A7DA26DE77}" destId="{1ABC4332-A773-4AD5-BDFE-B8B72BD17DA2}" srcOrd="0" destOrd="0" presId="urn:microsoft.com/office/officeart/2005/8/layout/lProcess2"/>
    <dgm:cxn modelId="{C0DE0384-B7C2-4093-A9D2-282C9A976AD6}" type="presParOf" srcId="{1ABC4332-A773-4AD5-BDFE-B8B72BD17DA2}" destId="{BA8D14E7-4648-4404-A4C6-C12662F2F757}" srcOrd="0" destOrd="0" presId="urn:microsoft.com/office/officeart/2005/8/layout/lProcess2"/>
    <dgm:cxn modelId="{399BB62E-AA65-49E9-A933-53E5211A8B43}" type="presParOf" srcId="{1ABC4332-A773-4AD5-BDFE-B8B72BD17DA2}" destId="{BD6046A3-35EA-4923-8C58-C8DC75199D6A}" srcOrd="1" destOrd="0" presId="urn:microsoft.com/office/officeart/2005/8/layout/lProcess2"/>
    <dgm:cxn modelId="{56351A77-325D-419D-B693-C7B44968D895}" type="presParOf" srcId="{1ABC4332-A773-4AD5-BDFE-B8B72BD17DA2}" destId="{F82265CC-2978-4BA2-ADB8-9EE46F86CD94}" srcOrd="2" destOrd="0" presId="urn:microsoft.com/office/officeart/2005/8/layout/lProcess2"/>
    <dgm:cxn modelId="{BE5C8D8D-BBCA-4A82-AF29-DE12B1FCA649}" type="presParOf" srcId="{1ABC4332-A773-4AD5-BDFE-B8B72BD17DA2}" destId="{E7FBE78B-75B5-4955-B7FD-656A5D9F6037}" srcOrd="3" destOrd="0" presId="urn:microsoft.com/office/officeart/2005/8/layout/lProcess2"/>
    <dgm:cxn modelId="{F16EFA4F-EBC4-416B-AFF7-AC7753F6736B}" type="presParOf" srcId="{1ABC4332-A773-4AD5-BDFE-B8B72BD17DA2}" destId="{D8EC00BC-7A9C-4A03-8853-6535612E085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4292F7-41BE-44BB-B804-79E0711C12E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7842959-0C63-4CA2-9FC6-9D7677DCA1B4}" type="pres">
      <dgm:prSet presAssocID="{2E4292F7-41BE-44BB-B804-79E0711C12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</dgm:ptLst>
  <dgm:cxnLst>
    <dgm:cxn modelId="{25598457-F11A-4687-AD9C-83A6D0964CCC}" type="presOf" srcId="{2E4292F7-41BE-44BB-B804-79E0711C12EA}" destId="{67842959-0C63-4CA2-9FC6-9D7677DCA1B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E71CD0-7C1E-44EE-B3BA-0B691951246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2638AE3-641B-4FA4-972E-E353A9C5C3E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2800" b="1" dirty="0" smtClean="0">
              <a:latin typeface="Arial" panose="020B0604020202020204" pitchFamily="34" charset="0"/>
              <a:cs typeface="Arial" panose="020B0604020202020204" pitchFamily="34" charset="0"/>
            </a:rPr>
            <a:t>Inscrições</a:t>
          </a:r>
          <a:endParaRPr lang="pt-PT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69CD1C-27A3-4624-9650-A79D258DD56C}" type="parTrans" cxnId="{3D2A5E4A-193D-4468-9FB0-D5C8D07F08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EC42E6-4DDD-4AD0-A8F4-D88A9471C070}" type="sibTrans" cxnId="{3D2A5E4A-193D-4468-9FB0-D5C8D07F08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C0237F-FEED-4F41-8415-AE8D4E528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Bibliotecas Municipais</a:t>
          </a:r>
          <a:endParaRPr lang="pt-PT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5A19F4-4485-4AA0-9392-A3D6BA12DD5F}" type="parTrans" cxnId="{B0015C69-312D-49C7-97AE-926EE4862C5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05E00A-DFC5-4EF7-99BB-5CDAACE60C7D}" type="sibTrans" cxnId="{B0015C69-312D-49C7-97AE-926EE4862C5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661924-2CD4-41BB-9499-5AE6C248B4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2800" b="1" dirty="0" smtClean="0">
              <a:latin typeface="Arial" panose="020B0604020202020204" pitchFamily="34" charset="0"/>
              <a:cs typeface="Arial" panose="020B0604020202020204" pitchFamily="34" charset="0"/>
            </a:rPr>
            <a:t>Avaliação</a:t>
          </a:r>
          <a:endParaRPr lang="pt-PT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C92A0-F6EC-4B8B-8445-78D595DE60BC}" type="parTrans" cxnId="{9569A781-2576-4A4B-A04E-ECFAF91F1F1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A13CE4-4FD2-48D7-889A-A38FAD6BF4A8}" type="sibTrans" cxnId="{9569A781-2576-4A4B-A04E-ECFAF91F1F1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32C1E4-3AC8-4CFC-9F8F-074F0C65D419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Apreciação dos formadores</a:t>
          </a:r>
          <a:endParaRPr lang="pt-PT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1CDBA0-9C68-405C-B404-81BA4B42F762}" type="parTrans" cxnId="{C5DE07CE-F258-456F-A9B1-27ED1374EDF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399FA9-B3CB-48CB-A1E3-8396F5A0415D}" type="sibTrans" cxnId="{C5DE07CE-F258-456F-A9B1-27ED1374EDF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8F1A7F-BA89-492A-821F-02491592410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2800" b="1" dirty="0" smtClean="0">
              <a:latin typeface="Arial" panose="020B0604020202020204" pitchFamily="34" charset="0"/>
              <a:cs typeface="Arial" panose="020B0604020202020204" pitchFamily="34" charset="0"/>
            </a:rPr>
            <a:t>Divulgação</a:t>
          </a:r>
          <a:endParaRPr lang="pt-PT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B07745-1E47-40B2-A314-947CD027FFFD}" type="parTrans" cxnId="{95B19869-F6AA-4EDE-9155-8BCBEF45780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481DCB-DBFA-499F-9A45-7E5B439FAF07}" type="sibTrans" cxnId="{95B19869-F6AA-4EDE-9155-8BCBEF45780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6C431-01DA-4A03-A1E3-07CDA8B0305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Ações </a:t>
          </a: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foram divulgadas nos meios ao dispor</a:t>
          </a:r>
          <a:endParaRPr lang="pt-PT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732146-1372-42DF-B1B5-EFD703BD5086}" type="parTrans" cxnId="{FEC84B7D-CFA8-4822-8694-48EF684F44A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650959-9BAA-4894-9A8C-23162D501D2B}" type="sibTrans" cxnId="{FEC84B7D-CFA8-4822-8694-48EF684F44A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0B67DB-6DE7-4D94-9185-B16F5C216B3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Juntas de Freguesias</a:t>
          </a:r>
          <a:endParaRPr lang="pt-PT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9C9AD5-2D5E-4157-A4D8-054AD53BDCF2}" type="parTrans" cxnId="{C568514B-2DE6-44E8-A56D-E82D4DCD7FF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/>
        </a:p>
      </dgm:t>
    </dgm:pt>
    <dgm:pt modelId="{DB30CD85-66AD-471E-B95B-C09D428C2FC6}" type="sibTrans" cxnId="{C568514B-2DE6-44E8-A56D-E82D4DCD7FF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/>
        </a:p>
      </dgm:t>
    </dgm:pt>
    <dgm:pt modelId="{99242EDA-C47F-46C1-9F2B-3A2A416F1C0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Apreciação dos Bibliotecários</a:t>
          </a:r>
          <a:endParaRPr lang="pt-PT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F636E-31CF-4EDA-8292-AF72253B8238}" type="parTrans" cxnId="{DE3C99CB-A34A-4128-9DC5-305974B632C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/>
        </a:p>
      </dgm:t>
    </dgm:pt>
    <dgm:pt modelId="{E92EE3E2-D376-4427-AB91-CB9C3DFDD4F0}" type="sibTrans" cxnId="{DE3C99CB-A34A-4128-9DC5-305974B632C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/>
        </a:p>
      </dgm:t>
    </dgm:pt>
    <dgm:pt modelId="{0AB28802-3632-4A31-824E-EBA2EF09DC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1500" dirty="0" smtClean="0">
              <a:latin typeface="Arial" panose="020B0604020202020204" pitchFamily="34" charset="0"/>
              <a:cs typeface="Arial" panose="020B0604020202020204" pitchFamily="34" charset="0"/>
            </a:rPr>
            <a:t>Apreciação dos formandos</a:t>
          </a:r>
          <a:endParaRPr lang="pt-PT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588866-707C-444A-8DB1-2950304D5C6E}" type="parTrans" cxnId="{8783F306-4A72-43FE-B202-FD78B44DBB5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/>
        </a:p>
      </dgm:t>
    </dgm:pt>
    <dgm:pt modelId="{48941819-F623-43EB-B79E-0BD35AB272AA}" type="sibTrans" cxnId="{8783F306-4A72-43FE-B202-FD78B44DBB5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/>
        </a:p>
      </dgm:t>
    </dgm:pt>
    <dgm:pt modelId="{86BE7A71-DEFD-4769-89C6-8E29CB4C2197}" type="pres">
      <dgm:prSet presAssocID="{EBE71CD0-7C1E-44EE-B3BA-0B691951246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82122CC-87EE-4A6D-B396-0453A7D0AECD}" type="pres">
      <dgm:prSet presAssocID="{22638AE3-641B-4FA4-972E-E353A9C5C3E8}" presName="compNode" presStyleCnt="0"/>
      <dgm:spPr/>
      <dgm:t>
        <a:bodyPr/>
        <a:lstStyle/>
        <a:p>
          <a:endParaRPr lang="pt-PT"/>
        </a:p>
      </dgm:t>
    </dgm:pt>
    <dgm:pt modelId="{E597FB3E-F5E1-452E-A431-3FE46F19F1B3}" type="pres">
      <dgm:prSet presAssocID="{22638AE3-641B-4FA4-972E-E353A9C5C3E8}" presName="aNode" presStyleLbl="bgShp" presStyleIdx="0" presStyleCnt="3" custLinFactNeighborX="-38"/>
      <dgm:spPr/>
      <dgm:t>
        <a:bodyPr/>
        <a:lstStyle/>
        <a:p>
          <a:endParaRPr lang="pt-PT"/>
        </a:p>
      </dgm:t>
    </dgm:pt>
    <dgm:pt modelId="{5E60300F-E1DD-408E-A44C-6C69759D57E1}" type="pres">
      <dgm:prSet presAssocID="{22638AE3-641B-4FA4-972E-E353A9C5C3E8}" presName="textNode" presStyleLbl="bgShp" presStyleIdx="0" presStyleCnt="3"/>
      <dgm:spPr/>
      <dgm:t>
        <a:bodyPr/>
        <a:lstStyle/>
        <a:p>
          <a:endParaRPr lang="pt-PT"/>
        </a:p>
      </dgm:t>
    </dgm:pt>
    <dgm:pt modelId="{DDF433FB-8229-430C-B690-5BD2F963D6A7}" type="pres">
      <dgm:prSet presAssocID="{22638AE3-641B-4FA4-972E-E353A9C5C3E8}" presName="compChildNode" presStyleCnt="0"/>
      <dgm:spPr/>
      <dgm:t>
        <a:bodyPr/>
        <a:lstStyle/>
        <a:p>
          <a:endParaRPr lang="pt-PT"/>
        </a:p>
      </dgm:t>
    </dgm:pt>
    <dgm:pt modelId="{D085F22D-2EF4-41E0-804A-81C36516FE08}" type="pres">
      <dgm:prSet presAssocID="{22638AE3-641B-4FA4-972E-E353A9C5C3E8}" presName="theInnerList" presStyleCnt="0"/>
      <dgm:spPr/>
      <dgm:t>
        <a:bodyPr/>
        <a:lstStyle/>
        <a:p>
          <a:endParaRPr lang="pt-PT"/>
        </a:p>
      </dgm:t>
    </dgm:pt>
    <dgm:pt modelId="{9A032F5B-707C-415A-AB01-36FF1FCF4DF5}" type="pres">
      <dgm:prSet presAssocID="{15C0237F-FEED-4F41-8415-AE8D4E528B3D}" presName="childNode" presStyleLbl="node1" presStyleIdx="0" presStyleCnt="6" custScaleX="10687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86EA689-487A-4DFC-999F-C31D6418C74F}" type="pres">
      <dgm:prSet presAssocID="{15C0237F-FEED-4F41-8415-AE8D4E528B3D}" presName="aSpace2" presStyleCnt="0"/>
      <dgm:spPr/>
      <dgm:t>
        <a:bodyPr/>
        <a:lstStyle/>
        <a:p>
          <a:endParaRPr lang="pt-PT"/>
        </a:p>
      </dgm:t>
    </dgm:pt>
    <dgm:pt modelId="{9457EC97-E8A5-4CF4-82C3-1D0D42140B5B}" type="pres">
      <dgm:prSet presAssocID="{090B67DB-6DE7-4D94-9185-B16F5C216B30}" presName="childNode" presStyleLbl="node1" presStyleIdx="1" presStyleCnt="6" custScaleX="10687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D7CAE40-4BFF-4D23-954D-FF369BD30055}" type="pres">
      <dgm:prSet presAssocID="{22638AE3-641B-4FA4-972E-E353A9C5C3E8}" presName="aSpace" presStyleCnt="0"/>
      <dgm:spPr/>
      <dgm:t>
        <a:bodyPr/>
        <a:lstStyle/>
        <a:p>
          <a:endParaRPr lang="pt-PT"/>
        </a:p>
      </dgm:t>
    </dgm:pt>
    <dgm:pt modelId="{C7D97789-FC5B-4773-B666-34BE4597C890}" type="pres">
      <dgm:prSet presAssocID="{B5661924-2CD4-41BB-9499-5AE6C248B490}" presName="compNode" presStyleCnt="0"/>
      <dgm:spPr/>
      <dgm:t>
        <a:bodyPr/>
        <a:lstStyle/>
        <a:p>
          <a:endParaRPr lang="pt-PT"/>
        </a:p>
      </dgm:t>
    </dgm:pt>
    <dgm:pt modelId="{B1A373C8-094B-4DCB-86D2-6F8D92F120CE}" type="pres">
      <dgm:prSet presAssocID="{B5661924-2CD4-41BB-9499-5AE6C248B490}" presName="aNode" presStyleLbl="bgShp" presStyleIdx="1" presStyleCnt="3" custLinFactNeighborX="-589"/>
      <dgm:spPr/>
      <dgm:t>
        <a:bodyPr/>
        <a:lstStyle/>
        <a:p>
          <a:endParaRPr lang="pt-PT"/>
        </a:p>
      </dgm:t>
    </dgm:pt>
    <dgm:pt modelId="{B07791A3-27D5-4FCA-8131-CD6ABDE02826}" type="pres">
      <dgm:prSet presAssocID="{B5661924-2CD4-41BB-9499-5AE6C248B490}" presName="textNode" presStyleLbl="bgShp" presStyleIdx="1" presStyleCnt="3"/>
      <dgm:spPr/>
      <dgm:t>
        <a:bodyPr/>
        <a:lstStyle/>
        <a:p>
          <a:endParaRPr lang="pt-PT"/>
        </a:p>
      </dgm:t>
    </dgm:pt>
    <dgm:pt modelId="{6FD661B3-7591-4AD2-A7A1-1605A8B1CEEC}" type="pres">
      <dgm:prSet presAssocID="{B5661924-2CD4-41BB-9499-5AE6C248B490}" presName="compChildNode" presStyleCnt="0"/>
      <dgm:spPr/>
      <dgm:t>
        <a:bodyPr/>
        <a:lstStyle/>
        <a:p>
          <a:endParaRPr lang="pt-PT"/>
        </a:p>
      </dgm:t>
    </dgm:pt>
    <dgm:pt modelId="{133B5449-463F-4313-84C2-7F505A28AC43}" type="pres">
      <dgm:prSet presAssocID="{B5661924-2CD4-41BB-9499-5AE6C248B490}" presName="theInnerList" presStyleCnt="0"/>
      <dgm:spPr/>
      <dgm:t>
        <a:bodyPr/>
        <a:lstStyle/>
        <a:p>
          <a:endParaRPr lang="pt-PT"/>
        </a:p>
      </dgm:t>
    </dgm:pt>
    <dgm:pt modelId="{F5F76865-B7F6-4E85-ABFB-1F8D23FD796C}" type="pres">
      <dgm:prSet presAssocID="{E532C1E4-3AC8-4CFC-9F8F-074F0C65D419}" presName="childNode" presStyleLbl="node1" presStyleIdx="2" presStyleCnt="6" custScaleX="10687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A2DF618-DBEE-4F22-8107-44D73F49FCDE}" type="pres">
      <dgm:prSet presAssocID="{E532C1E4-3AC8-4CFC-9F8F-074F0C65D419}" presName="aSpace2" presStyleCnt="0"/>
      <dgm:spPr/>
      <dgm:t>
        <a:bodyPr/>
        <a:lstStyle/>
        <a:p>
          <a:endParaRPr lang="pt-PT"/>
        </a:p>
      </dgm:t>
    </dgm:pt>
    <dgm:pt modelId="{20A2B41C-97D5-43CA-BB34-36E125651A35}" type="pres">
      <dgm:prSet presAssocID="{99242EDA-C47F-46C1-9F2B-3A2A416F1C06}" presName="childNode" presStyleLbl="node1" presStyleIdx="3" presStyleCnt="6" custScaleX="10687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B4724A3-ECE2-47DB-81BF-5B92BF7E04C2}" type="pres">
      <dgm:prSet presAssocID="{99242EDA-C47F-46C1-9F2B-3A2A416F1C06}" presName="aSpace2" presStyleCnt="0"/>
      <dgm:spPr/>
      <dgm:t>
        <a:bodyPr/>
        <a:lstStyle/>
        <a:p>
          <a:endParaRPr lang="pt-PT"/>
        </a:p>
      </dgm:t>
    </dgm:pt>
    <dgm:pt modelId="{CC356DE1-F0E0-4E93-9D8D-1FA55BB731A6}" type="pres">
      <dgm:prSet presAssocID="{0AB28802-3632-4A31-824E-EBA2EF09DCC3}" presName="childNode" presStyleLbl="node1" presStyleIdx="4" presStyleCnt="6" custScaleX="10687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91A493D-7030-4256-B369-A1048D68527B}" type="pres">
      <dgm:prSet presAssocID="{B5661924-2CD4-41BB-9499-5AE6C248B490}" presName="aSpace" presStyleCnt="0"/>
      <dgm:spPr/>
      <dgm:t>
        <a:bodyPr/>
        <a:lstStyle/>
        <a:p>
          <a:endParaRPr lang="pt-PT"/>
        </a:p>
      </dgm:t>
    </dgm:pt>
    <dgm:pt modelId="{09644152-889A-4C8E-BE77-3BD459E13CA8}" type="pres">
      <dgm:prSet presAssocID="{5E8F1A7F-BA89-492A-821F-02491592410D}" presName="compNode" presStyleCnt="0"/>
      <dgm:spPr/>
      <dgm:t>
        <a:bodyPr/>
        <a:lstStyle/>
        <a:p>
          <a:endParaRPr lang="pt-PT"/>
        </a:p>
      </dgm:t>
    </dgm:pt>
    <dgm:pt modelId="{E858EE7B-4A5E-43C3-B355-96B59E0EA409}" type="pres">
      <dgm:prSet presAssocID="{5E8F1A7F-BA89-492A-821F-02491592410D}" presName="aNode" presStyleLbl="bgShp" presStyleIdx="2" presStyleCnt="3"/>
      <dgm:spPr/>
      <dgm:t>
        <a:bodyPr/>
        <a:lstStyle/>
        <a:p>
          <a:endParaRPr lang="pt-PT"/>
        </a:p>
      </dgm:t>
    </dgm:pt>
    <dgm:pt modelId="{65CBF05F-0649-4584-904F-18C60B1EFAFB}" type="pres">
      <dgm:prSet presAssocID="{5E8F1A7F-BA89-492A-821F-02491592410D}" presName="textNode" presStyleLbl="bgShp" presStyleIdx="2" presStyleCnt="3"/>
      <dgm:spPr/>
      <dgm:t>
        <a:bodyPr/>
        <a:lstStyle/>
        <a:p>
          <a:endParaRPr lang="pt-PT"/>
        </a:p>
      </dgm:t>
    </dgm:pt>
    <dgm:pt modelId="{4B58F268-D5F2-4DD7-9701-86A7DA26DE77}" type="pres">
      <dgm:prSet presAssocID="{5E8F1A7F-BA89-492A-821F-02491592410D}" presName="compChildNode" presStyleCnt="0"/>
      <dgm:spPr/>
      <dgm:t>
        <a:bodyPr/>
        <a:lstStyle/>
        <a:p>
          <a:endParaRPr lang="pt-PT"/>
        </a:p>
      </dgm:t>
    </dgm:pt>
    <dgm:pt modelId="{1ABC4332-A773-4AD5-BDFE-B8B72BD17DA2}" type="pres">
      <dgm:prSet presAssocID="{5E8F1A7F-BA89-492A-821F-02491592410D}" presName="theInnerList" presStyleCnt="0"/>
      <dgm:spPr/>
      <dgm:t>
        <a:bodyPr/>
        <a:lstStyle/>
        <a:p>
          <a:endParaRPr lang="pt-PT"/>
        </a:p>
      </dgm:t>
    </dgm:pt>
    <dgm:pt modelId="{FFF7D558-1D20-40A7-A967-B3308F8CAAC3}" type="pres">
      <dgm:prSet presAssocID="{8ED6C431-01DA-4A03-A1E3-07CDA8B0305C}" presName="childNode" presStyleLbl="node1" presStyleIdx="5" presStyleCnt="6" custScaleX="10687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2E3E029-4DA5-43BB-902C-4EA8B09D4782}" type="presOf" srcId="{8ED6C431-01DA-4A03-A1E3-07CDA8B0305C}" destId="{FFF7D558-1D20-40A7-A967-B3308F8CAAC3}" srcOrd="0" destOrd="0" presId="urn:microsoft.com/office/officeart/2005/8/layout/lProcess2"/>
    <dgm:cxn modelId="{8FC27276-9D59-4B9C-88C1-9D996E89E4FC}" type="presOf" srcId="{0AB28802-3632-4A31-824E-EBA2EF09DCC3}" destId="{CC356DE1-F0E0-4E93-9D8D-1FA55BB731A6}" srcOrd="0" destOrd="0" presId="urn:microsoft.com/office/officeart/2005/8/layout/lProcess2"/>
    <dgm:cxn modelId="{1AD78EA4-1A22-4E74-AB93-E7063E8C7104}" type="presOf" srcId="{99242EDA-C47F-46C1-9F2B-3A2A416F1C06}" destId="{20A2B41C-97D5-43CA-BB34-36E125651A35}" srcOrd="0" destOrd="0" presId="urn:microsoft.com/office/officeart/2005/8/layout/lProcess2"/>
    <dgm:cxn modelId="{DE3C99CB-A34A-4128-9DC5-305974B632C2}" srcId="{B5661924-2CD4-41BB-9499-5AE6C248B490}" destId="{99242EDA-C47F-46C1-9F2B-3A2A416F1C06}" srcOrd="1" destOrd="0" parTransId="{557F636E-31CF-4EDA-8292-AF72253B8238}" sibTransId="{E92EE3E2-D376-4427-AB91-CB9C3DFDD4F0}"/>
    <dgm:cxn modelId="{9569A781-2576-4A4B-A04E-ECFAF91F1F1A}" srcId="{EBE71CD0-7C1E-44EE-B3BA-0B6919512461}" destId="{B5661924-2CD4-41BB-9499-5AE6C248B490}" srcOrd="1" destOrd="0" parTransId="{2FEC92A0-F6EC-4B8B-8445-78D595DE60BC}" sibTransId="{B5A13CE4-4FD2-48D7-889A-A38FAD6BF4A8}"/>
    <dgm:cxn modelId="{8783F306-4A72-43FE-B202-FD78B44DBB53}" srcId="{B5661924-2CD4-41BB-9499-5AE6C248B490}" destId="{0AB28802-3632-4A31-824E-EBA2EF09DCC3}" srcOrd="2" destOrd="0" parTransId="{2D588866-707C-444A-8DB1-2950304D5C6E}" sibTransId="{48941819-F623-43EB-B79E-0BD35AB272AA}"/>
    <dgm:cxn modelId="{526E3746-77FF-4F91-BDEB-0E2D3D8450A6}" type="presOf" srcId="{15C0237F-FEED-4F41-8415-AE8D4E528B3D}" destId="{9A032F5B-707C-415A-AB01-36FF1FCF4DF5}" srcOrd="0" destOrd="0" presId="urn:microsoft.com/office/officeart/2005/8/layout/lProcess2"/>
    <dgm:cxn modelId="{95B19869-F6AA-4EDE-9155-8BCBEF457806}" srcId="{EBE71CD0-7C1E-44EE-B3BA-0B6919512461}" destId="{5E8F1A7F-BA89-492A-821F-02491592410D}" srcOrd="2" destOrd="0" parTransId="{5BB07745-1E47-40B2-A314-947CD027FFFD}" sibTransId="{77481DCB-DBFA-499F-9A45-7E5B439FAF07}"/>
    <dgm:cxn modelId="{5193BD2B-7DC9-46B6-887B-65E9427EE7C5}" type="presOf" srcId="{22638AE3-641B-4FA4-972E-E353A9C5C3E8}" destId="{5E60300F-E1DD-408E-A44C-6C69759D57E1}" srcOrd="1" destOrd="0" presId="urn:microsoft.com/office/officeart/2005/8/layout/lProcess2"/>
    <dgm:cxn modelId="{BD2A84AF-69EA-491A-9561-062DA83C3026}" type="presOf" srcId="{B5661924-2CD4-41BB-9499-5AE6C248B490}" destId="{B1A373C8-094B-4DCB-86D2-6F8D92F120CE}" srcOrd="0" destOrd="0" presId="urn:microsoft.com/office/officeart/2005/8/layout/lProcess2"/>
    <dgm:cxn modelId="{FEC84B7D-CFA8-4822-8694-48EF684F44AC}" srcId="{5E8F1A7F-BA89-492A-821F-02491592410D}" destId="{8ED6C431-01DA-4A03-A1E3-07CDA8B0305C}" srcOrd="0" destOrd="0" parTransId="{36732146-1372-42DF-B1B5-EFD703BD5086}" sibTransId="{62650959-9BAA-4894-9A8C-23162D501D2B}"/>
    <dgm:cxn modelId="{F3C15C81-0FCE-4720-87EA-9638A6B444DE}" type="presOf" srcId="{E532C1E4-3AC8-4CFC-9F8F-074F0C65D419}" destId="{F5F76865-B7F6-4E85-ABFB-1F8D23FD796C}" srcOrd="0" destOrd="0" presId="urn:microsoft.com/office/officeart/2005/8/layout/lProcess2"/>
    <dgm:cxn modelId="{3D2A5E4A-193D-4468-9FB0-D5C8D07F084D}" srcId="{EBE71CD0-7C1E-44EE-B3BA-0B6919512461}" destId="{22638AE3-641B-4FA4-972E-E353A9C5C3E8}" srcOrd="0" destOrd="0" parTransId="{BB69CD1C-27A3-4624-9650-A79D258DD56C}" sibTransId="{D7EC42E6-4DDD-4AD0-A8F4-D88A9471C070}"/>
    <dgm:cxn modelId="{C568514B-2DE6-44E8-A56D-E82D4DCD7FF7}" srcId="{22638AE3-641B-4FA4-972E-E353A9C5C3E8}" destId="{090B67DB-6DE7-4D94-9185-B16F5C216B30}" srcOrd="1" destOrd="0" parTransId="{AA9C9AD5-2D5E-4157-A4D8-054AD53BDCF2}" sibTransId="{DB30CD85-66AD-471E-B95B-C09D428C2FC6}"/>
    <dgm:cxn modelId="{5313AD54-B323-438F-8F86-3C662AB78288}" type="presOf" srcId="{090B67DB-6DE7-4D94-9185-B16F5C216B30}" destId="{9457EC97-E8A5-4CF4-82C3-1D0D42140B5B}" srcOrd="0" destOrd="0" presId="urn:microsoft.com/office/officeart/2005/8/layout/lProcess2"/>
    <dgm:cxn modelId="{CD178150-1D88-4A18-A53E-F789346BDF95}" type="presOf" srcId="{B5661924-2CD4-41BB-9499-5AE6C248B490}" destId="{B07791A3-27D5-4FCA-8131-CD6ABDE02826}" srcOrd="1" destOrd="0" presId="urn:microsoft.com/office/officeart/2005/8/layout/lProcess2"/>
    <dgm:cxn modelId="{4AFF515E-FC29-4E5A-A837-4E360FAE71D5}" type="presOf" srcId="{22638AE3-641B-4FA4-972E-E353A9C5C3E8}" destId="{E597FB3E-F5E1-452E-A431-3FE46F19F1B3}" srcOrd="0" destOrd="0" presId="urn:microsoft.com/office/officeart/2005/8/layout/lProcess2"/>
    <dgm:cxn modelId="{EEF8FDE3-B09B-4A05-BB85-EB9E909C9122}" type="presOf" srcId="{EBE71CD0-7C1E-44EE-B3BA-0B6919512461}" destId="{86BE7A71-DEFD-4769-89C6-8E29CB4C2197}" srcOrd="0" destOrd="0" presId="urn:microsoft.com/office/officeart/2005/8/layout/lProcess2"/>
    <dgm:cxn modelId="{B0015C69-312D-49C7-97AE-926EE4862C50}" srcId="{22638AE3-641B-4FA4-972E-E353A9C5C3E8}" destId="{15C0237F-FEED-4F41-8415-AE8D4E528B3D}" srcOrd="0" destOrd="0" parTransId="{FA5A19F4-4485-4AA0-9392-A3D6BA12DD5F}" sibTransId="{8D05E00A-DFC5-4EF7-99BB-5CDAACE60C7D}"/>
    <dgm:cxn modelId="{C5DE07CE-F258-456F-A9B1-27ED1374EDF5}" srcId="{B5661924-2CD4-41BB-9499-5AE6C248B490}" destId="{E532C1E4-3AC8-4CFC-9F8F-074F0C65D419}" srcOrd="0" destOrd="0" parTransId="{421CDBA0-9C68-405C-B404-81BA4B42F762}" sibTransId="{39399FA9-B3CB-48CB-A1E3-8396F5A0415D}"/>
    <dgm:cxn modelId="{20645EEB-50E8-44FD-AF75-8422517A7491}" type="presOf" srcId="{5E8F1A7F-BA89-492A-821F-02491592410D}" destId="{65CBF05F-0649-4584-904F-18C60B1EFAFB}" srcOrd="1" destOrd="0" presId="urn:microsoft.com/office/officeart/2005/8/layout/lProcess2"/>
    <dgm:cxn modelId="{460B11A1-99CE-4842-AD01-E271D17B7344}" type="presOf" srcId="{5E8F1A7F-BA89-492A-821F-02491592410D}" destId="{E858EE7B-4A5E-43C3-B355-96B59E0EA409}" srcOrd="0" destOrd="0" presId="urn:microsoft.com/office/officeart/2005/8/layout/lProcess2"/>
    <dgm:cxn modelId="{ABFCB0BD-A587-45C9-920B-A8254975E05E}" type="presParOf" srcId="{86BE7A71-DEFD-4769-89C6-8E29CB4C2197}" destId="{F82122CC-87EE-4A6D-B396-0453A7D0AECD}" srcOrd="0" destOrd="0" presId="urn:microsoft.com/office/officeart/2005/8/layout/lProcess2"/>
    <dgm:cxn modelId="{2D2FFEAC-0B34-4BFC-8766-833BDFC7E1D4}" type="presParOf" srcId="{F82122CC-87EE-4A6D-B396-0453A7D0AECD}" destId="{E597FB3E-F5E1-452E-A431-3FE46F19F1B3}" srcOrd="0" destOrd="0" presId="urn:microsoft.com/office/officeart/2005/8/layout/lProcess2"/>
    <dgm:cxn modelId="{08A21C42-3346-42DC-8775-5890A32CDD91}" type="presParOf" srcId="{F82122CC-87EE-4A6D-B396-0453A7D0AECD}" destId="{5E60300F-E1DD-408E-A44C-6C69759D57E1}" srcOrd="1" destOrd="0" presId="urn:microsoft.com/office/officeart/2005/8/layout/lProcess2"/>
    <dgm:cxn modelId="{590A0C64-E1C5-49BF-AB85-12BD4B330984}" type="presParOf" srcId="{F82122CC-87EE-4A6D-B396-0453A7D0AECD}" destId="{DDF433FB-8229-430C-B690-5BD2F963D6A7}" srcOrd="2" destOrd="0" presId="urn:microsoft.com/office/officeart/2005/8/layout/lProcess2"/>
    <dgm:cxn modelId="{F5A4AA1E-6C1E-452D-8F93-4202E018FF5A}" type="presParOf" srcId="{DDF433FB-8229-430C-B690-5BD2F963D6A7}" destId="{D085F22D-2EF4-41E0-804A-81C36516FE08}" srcOrd="0" destOrd="0" presId="urn:microsoft.com/office/officeart/2005/8/layout/lProcess2"/>
    <dgm:cxn modelId="{627240C8-9926-45FD-B3E0-A18EE5A695CC}" type="presParOf" srcId="{D085F22D-2EF4-41E0-804A-81C36516FE08}" destId="{9A032F5B-707C-415A-AB01-36FF1FCF4DF5}" srcOrd="0" destOrd="0" presId="urn:microsoft.com/office/officeart/2005/8/layout/lProcess2"/>
    <dgm:cxn modelId="{D93540BF-69A1-41B3-A5AA-F5D7E317DA93}" type="presParOf" srcId="{D085F22D-2EF4-41E0-804A-81C36516FE08}" destId="{C86EA689-487A-4DFC-999F-C31D6418C74F}" srcOrd="1" destOrd="0" presId="urn:microsoft.com/office/officeart/2005/8/layout/lProcess2"/>
    <dgm:cxn modelId="{B479F44A-5A19-440D-A565-3BCACBEC1953}" type="presParOf" srcId="{D085F22D-2EF4-41E0-804A-81C36516FE08}" destId="{9457EC97-E8A5-4CF4-82C3-1D0D42140B5B}" srcOrd="2" destOrd="0" presId="urn:microsoft.com/office/officeart/2005/8/layout/lProcess2"/>
    <dgm:cxn modelId="{FAF4DF0B-3D23-49F8-8790-D98D1DE81A7F}" type="presParOf" srcId="{86BE7A71-DEFD-4769-89C6-8E29CB4C2197}" destId="{1D7CAE40-4BFF-4D23-954D-FF369BD30055}" srcOrd="1" destOrd="0" presId="urn:microsoft.com/office/officeart/2005/8/layout/lProcess2"/>
    <dgm:cxn modelId="{C0E7ADE0-5D9B-430A-AC31-B9E7655F947B}" type="presParOf" srcId="{86BE7A71-DEFD-4769-89C6-8E29CB4C2197}" destId="{C7D97789-FC5B-4773-B666-34BE4597C890}" srcOrd="2" destOrd="0" presId="urn:microsoft.com/office/officeart/2005/8/layout/lProcess2"/>
    <dgm:cxn modelId="{62956793-260D-41BE-82F5-E52C529F9D32}" type="presParOf" srcId="{C7D97789-FC5B-4773-B666-34BE4597C890}" destId="{B1A373C8-094B-4DCB-86D2-6F8D92F120CE}" srcOrd="0" destOrd="0" presId="urn:microsoft.com/office/officeart/2005/8/layout/lProcess2"/>
    <dgm:cxn modelId="{1082EB49-DB19-4091-8293-FAD820A34205}" type="presParOf" srcId="{C7D97789-FC5B-4773-B666-34BE4597C890}" destId="{B07791A3-27D5-4FCA-8131-CD6ABDE02826}" srcOrd="1" destOrd="0" presId="urn:microsoft.com/office/officeart/2005/8/layout/lProcess2"/>
    <dgm:cxn modelId="{4EFB5A16-0840-43C7-ABA6-BD88BCAF77EF}" type="presParOf" srcId="{C7D97789-FC5B-4773-B666-34BE4597C890}" destId="{6FD661B3-7591-4AD2-A7A1-1605A8B1CEEC}" srcOrd="2" destOrd="0" presId="urn:microsoft.com/office/officeart/2005/8/layout/lProcess2"/>
    <dgm:cxn modelId="{DC2565F7-71A2-424E-B031-C502414594AB}" type="presParOf" srcId="{6FD661B3-7591-4AD2-A7A1-1605A8B1CEEC}" destId="{133B5449-463F-4313-84C2-7F505A28AC43}" srcOrd="0" destOrd="0" presId="urn:microsoft.com/office/officeart/2005/8/layout/lProcess2"/>
    <dgm:cxn modelId="{6F57BB9B-60E3-433C-8AC9-36EEB81BC08B}" type="presParOf" srcId="{133B5449-463F-4313-84C2-7F505A28AC43}" destId="{F5F76865-B7F6-4E85-ABFB-1F8D23FD796C}" srcOrd="0" destOrd="0" presId="urn:microsoft.com/office/officeart/2005/8/layout/lProcess2"/>
    <dgm:cxn modelId="{4ADD0F7F-620A-47DD-A81D-CA4AD6C474D9}" type="presParOf" srcId="{133B5449-463F-4313-84C2-7F505A28AC43}" destId="{DA2DF618-DBEE-4F22-8107-44D73F49FCDE}" srcOrd="1" destOrd="0" presId="urn:microsoft.com/office/officeart/2005/8/layout/lProcess2"/>
    <dgm:cxn modelId="{D276AC93-3C9F-490E-AFA4-5483D6F50E0C}" type="presParOf" srcId="{133B5449-463F-4313-84C2-7F505A28AC43}" destId="{20A2B41C-97D5-43CA-BB34-36E125651A35}" srcOrd="2" destOrd="0" presId="urn:microsoft.com/office/officeart/2005/8/layout/lProcess2"/>
    <dgm:cxn modelId="{9E60C7F3-C189-4E80-9649-079FBD4C0AD6}" type="presParOf" srcId="{133B5449-463F-4313-84C2-7F505A28AC43}" destId="{BB4724A3-ECE2-47DB-81BF-5B92BF7E04C2}" srcOrd="3" destOrd="0" presId="urn:microsoft.com/office/officeart/2005/8/layout/lProcess2"/>
    <dgm:cxn modelId="{B4408E80-74DE-4B13-8798-CA665747B96F}" type="presParOf" srcId="{133B5449-463F-4313-84C2-7F505A28AC43}" destId="{CC356DE1-F0E0-4E93-9D8D-1FA55BB731A6}" srcOrd="4" destOrd="0" presId="urn:microsoft.com/office/officeart/2005/8/layout/lProcess2"/>
    <dgm:cxn modelId="{4CA8EFE4-A2B7-4514-8277-1A346811D156}" type="presParOf" srcId="{86BE7A71-DEFD-4769-89C6-8E29CB4C2197}" destId="{091A493D-7030-4256-B369-A1048D68527B}" srcOrd="3" destOrd="0" presId="urn:microsoft.com/office/officeart/2005/8/layout/lProcess2"/>
    <dgm:cxn modelId="{FA303288-75F8-4F56-B244-AFA1FCE9E5A5}" type="presParOf" srcId="{86BE7A71-DEFD-4769-89C6-8E29CB4C2197}" destId="{09644152-889A-4C8E-BE77-3BD459E13CA8}" srcOrd="4" destOrd="0" presId="urn:microsoft.com/office/officeart/2005/8/layout/lProcess2"/>
    <dgm:cxn modelId="{B64D5B73-36D1-4BFD-A541-EF6DA75C29BC}" type="presParOf" srcId="{09644152-889A-4C8E-BE77-3BD459E13CA8}" destId="{E858EE7B-4A5E-43C3-B355-96B59E0EA409}" srcOrd="0" destOrd="0" presId="urn:microsoft.com/office/officeart/2005/8/layout/lProcess2"/>
    <dgm:cxn modelId="{D1AC3ABA-AF3B-40BD-85DD-38CCB1FD0BFC}" type="presParOf" srcId="{09644152-889A-4C8E-BE77-3BD459E13CA8}" destId="{65CBF05F-0649-4584-904F-18C60B1EFAFB}" srcOrd="1" destOrd="0" presId="urn:microsoft.com/office/officeart/2005/8/layout/lProcess2"/>
    <dgm:cxn modelId="{DB13892A-4A09-413C-A521-C0E6EA3AF72E}" type="presParOf" srcId="{09644152-889A-4C8E-BE77-3BD459E13CA8}" destId="{4B58F268-D5F2-4DD7-9701-86A7DA26DE77}" srcOrd="2" destOrd="0" presId="urn:microsoft.com/office/officeart/2005/8/layout/lProcess2"/>
    <dgm:cxn modelId="{31430B22-F9F9-44F9-B594-4C37D93A7D29}" type="presParOf" srcId="{4B58F268-D5F2-4DD7-9701-86A7DA26DE77}" destId="{1ABC4332-A773-4AD5-BDFE-B8B72BD17DA2}" srcOrd="0" destOrd="0" presId="urn:microsoft.com/office/officeart/2005/8/layout/lProcess2"/>
    <dgm:cxn modelId="{37FF7EAC-7829-4230-96A1-F670A333BD63}" type="presParOf" srcId="{1ABC4332-A773-4AD5-BDFE-B8B72BD17DA2}" destId="{FFF7D558-1D20-40A7-A967-B3308F8CAAC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CDA9CF-AF72-4DA1-8888-D7F66CD753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E679A16-309A-4351-B99B-4C1DDC06DD6A}">
      <dgm:prSet phldrT="[Texto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2800" b="1" dirty="0" smtClean="0">
              <a:latin typeface="Arial" panose="020B0604020202020204" pitchFamily="34" charset="0"/>
              <a:cs typeface="Arial" panose="020B0604020202020204" pitchFamily="34" charset="0"/>
            </a:rPr>
            <a:t>Formadores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2800" b="1" dirty="0" smtClean="0">
              <a:latin typeface="Arial" panose="020B0604020202020204" pitchFamily="34" charset="0"/>
              <a:cs typeface="Arial" panose="020B0604020202020204" pitchFamily="34" charset="0"/>
            </a:rPr>
            <a:t>(contratados)</a:t>
          </a:r>
          <a:endParaRPr lang="pt-PT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E8A829-9A8A-4609-BAE6-3E5F7445712A}" type="parTrans" cxnId="{54597D26-AF99-48AB-BD30-8B583A97D88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/>
        </a:p>
      </dgm:t>
    </dgm:pt>
    <dgm:pt modelId="{05E05F5C-9B2C-4593-8C8F-9AE021FCE31D}" type="sibTrans" cxnId="{54597D26-AF99-48AB-BD30-8B583A97D88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/>
        </a:p>
      </dgm:t>
    </dgm:pt>
    <dgm:pt modelId="{A3409D7C-B7CA-4A65-AAA6-EAB9A42ECB09}">
      <dgm:prSet phldrT="[Texto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2800" b="1" dirty="0" smtClean="0">
              <a:latin typeface="Arial" panose="020B0604020202020204" pitchFamily="34" charset="0"/>
              <a:cs typeface="Arial" panose="020B0604020202020204" pitchFamily="34" charset="0"/>
            </a:rPr>
            <a:t>N.º ações </a:t>
          </a:r>
          <a:r>
            <a:rPr lang="pt-PT" sz="2800" b="1" dirty="0" smtClean="0">
              <a:latin typeface="Arial" panose="020B0604020202020204" pitchFamily="34" charset="0"/>
              <a:cs typeface="Arial" panose="020B0604020202020204" pitchFamily="34" charset="0"/>
            </a:rPr>
            <a:t>previstas</a:t>
          </a:r>
          <a:endParaRPr lang="pt-PT" sz="2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2800" b="1" dirty="0" smtClean="0">
              <a:latin typeface="Arial" panose="020B0604020202020204" pitchFamily="34" charset="0"/>
              <a:cs typeface="Arial" panose="020B0604020202020204" pitchFamily="34" charset="0"/>
            </a:rPr>
            <a:t>189</a:t>
          </a:r>
          <a:endParaRPr lang="pt-PT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FD56C-6B3C-4221-A962-1BBF79B6617C}" type="parTrans" cxnId="{ABC6506E-20AD-4281-8F7A-2B539A9A392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/>
        </a:p>
      </dgm:t>
    </dgm:pt>
    <dgm:pt modelId="{FEC20521-FBB7-4E38-B8D2-8711050725B5}" type="sibTrans" cxnId="{ABC6506E-20AD-4281-8F7A-2B539A9A392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/>
        </a:p>
      </dgm:t>
    </dgm:pt>
    <dgm:pt modelId="{625AF789-9272-46F1-8581-77B0B7D067AE}">
      <dgm:prSet phldrT="[Texto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2800" b="1" dirty="0" smtClean="0">
              <a:latin typeface="Arial" panose="020B0604020202020204" pitchFamily="34" charset="0"/>
              <a:cs typeface="Arial" panose="020B0604020202020204" pitchFamily="34" charset="0"/>
            </a:rPr>
            <a:t>N.º ações realizadas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2800" b="1" dirty="0" smtClean="0">
              <a:latin typeface="Arial" panose="020B0604020202020204" pitchFamily="34" charset="0"/>
              <a:cs typeface="Arial" panose="020B0604020202020204" pitchFamily="34" charset="0"/>
            </a:rPr>
            <a:t>187</a:t>
          </a:r>
          <a:endParaRPr lang="pt-PT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D88F00-CE7E-4600-893E-D5E9367C041B}" type="parTrans" cxnId="{96831BD5-3681-4430-924A-DEC1EA72681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/>
        </a:p>
      </dgm:t>
    </dgm:pt>
    <dgm:pt modelId="{CD49BE54-3222-41C5-9B13-097941667F6A}" type="sibTrans" cxnId="{96831BD5-3681-4430-924A-DEC1EA72681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/>
        </a:p>
      </dgm:t>
    </dgm:pt>
    <dgm:pt modelId="{4084CA1A-B9E2-4C9A-ACD3-51E77CFD9C58}">
      <dgm:prSet phldrT="[Texto]"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AA628F-54F4-4EBE-92BB-3E824FBC8BF0}" type="parTrans" cxnId="{8076F5E4-4A79-4E7B-9362-CD1EEF70048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/>
        </a:p>
      </dgm:t>
    </dgm:pt>
    <dgm:pt modelId="{3015A2C4-2B71-4773-8A2D-1C5129AF6750}" type="sibTrans" cxnId="{8076F5E4-4A79-4E7B-9362-CD1EEF70048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/>
        </a:p>
      </dgm:t>
    </dgm:pt>
    <dgm:pt modelId="{4471D95F-A0C2-40B6-A32A-5D56F6E64C5C}">
      <dgm:prSet phldrT="[Texto]"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A0C294-84D8-4F6F-953B-8EC605D9778B}" type="sibTrans" cxnId="{F8EB1CB2-C02C-48D9-BE58-89968BEB7AF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/>
        </a:p>
      </dgm:t>
    </dgm:pt>
    <dgm:pt modelId="{8444C001-2B8D-404C-A3E3-12C9735D0F12}" type="parTrans" cxnId="{F8EB1CB2-C02C-48D9-BE58-89968BEB7AF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/>
        </a:p>
      </dgm:t>
    </dgm:pt>
    <dgm:pt modelId="{958424BC-3608-4D81-A0F8-0DD4CCAB5DDE}">
      <dgm:prSet phldrT="[Texto]"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913BE-265D-4A3D-89C7-FB0C5088B143}" type="sibTrans" cxnId="{D74BEB49-DD18-495C-8CB6-A68D7CA35F0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/>
        </a:p>
      </dgm:t>
    </dgm:pt>
    <dgm:pt modelId="{9DCA77CD-28E5-446B-85D9-E5BD8520E09C}" type="parTrans" cxnId="{D74BEB49-DD18-495C-8CB6-A68D7CA35F0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/>
        </a:p>
      </dgm:t>
    </dgm:pt>
    <dgm:pt modelId="{D3E9BFF9-BB25-4459-9957-3DBEA41B21E7}">
      <dgm:prSet phldrT="[Texto]"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327827-1C02-4DC7-A0EB-9C878C1E8FFC}" type="sibTrans" cxnId="{E93C4535-C056-4569-941A-E7231F2C1B7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/>
        </a:p>
      </dgm:t>
    </dgm:pt>
    <dgm:pt modelId="{D2ABF6E1-C264-4C1E-A10A-03901879C1B6}" type="parTrans" cxnId="{E93C4535-C056-4569-941A-E7231F2C1B7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/>
        </a:p>
      </dgm:t>
    </dgm:pt>
    <dgm:pt modelId="{39715615-3330-4004-BE05-502EDFDE9251}">
      <dgm:prSet phldrT="[Texto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2800" b="1" dirty="0" smtClean="0">
              <a:latin typeface="Arial" panose="020B0604020202020204" pitchFamily="34" charset="0"/>
              <a:cs typeface="Arial" panose="020B0604020202020204" pitchFamily="34" charset="0"/>
            </a:rPr>
            <a:t>N.º formandos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pt-PT" sz="2800" b="1" dirty="0" smtClean="0">
              <a:latin typeface="Arial" panose="020B0604020202020204" pitchFamily="34" charset="0"/>
              <a:cs typeface="Arial" panose="020B0604020202020204" pitchFamily="34" charset="0"/>
            </a:rPr>
            <a:t>1.238</a:t>
          </a:r>
          <a:endParaRPr lang="pt-PT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9328B8-70DB-4504-BF87-0124F32E4F4F}" type="parTrans" cxnId="{81A83D86-3D37-4AF3-A013-6FB88A098C5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/>
        </a:p>
      </dgm:t>
    </dgm:pt>
    <dgm:pt modelId="{D5855954-A3BF-4803-BDA2-7EBB550FB1BD}" type="sibTrans" cxnId="{81A83D86-3D37-4AF3-A013-6FB88A098C5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/>
        </a:p>
      </dgm:t>
    </dgm:pt>
    <dgm:pt modelId="{27C2FE46-2A64-47D1-B0DF-CC1C57DE71F7}">
      <dgm:prSet phldrT="[Texto]"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F051E3-5FAC-4882-8532-3328581C3B92}" type="parTrans" cxnId="{CB775CD7-233B-47CC-9A8C-E876E679C50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/>
        </a:p>
      </dgm:t>
    </dgm:pt>
    <dgm:pt modelId="{0DB41094-7BD0-4C52-983C-98C26BA1DDEF}" type="sibTrans" cxnId="{CB775CD7-233B-47CC-9A8C-E876E679C50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pt-PT" sz="2800"/>
        </a:p>
      </dgm:t>
    </dgm:pt>
    <dgm:pt modelId="{66B9BCEC-0884-47F7-855C-8AFD0A7B798B}" type="pres">
      <dgm:prSet presAssocID="{60CDA9CF-AF72-4DA1-8888-D7F66CD753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A2D7DC4-2976-4E70-939E-808DFE37078F}" type="pres">
      <dgm:prSet presAssocID="{7E679A16-309A-4351-B99B-4C1DDC06DD6A}" presName="node" presStyleLbl="node1" presStyleIdx="0" presStyleCnt="4" custLinFactNeighborX="-881" custLinFactNeighborY="-10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3F4011D-C529-4282-8E5C-51C4C9ECDA20}" type="pres">
      <dgm:prSet presAssocID="{05E05F5C-9B2C-4593-8C8F-9AE021FCE31D}" presName="sibTrans" presStyleCnt="0"/>
      <dgm:spPr/>
    </dgm:pt>
    <dgm:pt modelId="{D2B5F591-FC6B-450D-B63F-E04008CD30DD}" type="pres">
      <dgm:prSet presAssocID="{A3409D7C-B7CA-4A65-AAA6-EAB9A42ECB0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9B84FD0-0E58-4365-AA76-757E2258B075}" type="pres">
      <dgm:prSet presAssocID="{FEC20521-FBB7-4E38-B8D2-8711050725B5}" presName="sibTrans" presStyleCnt="0"/>
      <dgm:spPr/>
    </dgm:pt>
    <dgm:pt modelId="{A35E3F21-DE0E-4DDD-9AB2-84961CAAA499}" type="pres">
      <dgm:prSet presAssocID="{625AF789-9272-46F1-8581-77B0B7D067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F0C0E9C-4A79-4979-994B-0F4EE4807F07}" type="pres">
      <dgm:prSet presAssocID="{CD49BE54-3222-41C5-9B13-097941667F6A}" presName="sibTrans" presStyleCnt="0"/>
      <dgm:spPr/>
    </dgm:pt>
    <dgm:pt modelId="{EC70CADE-54E0-4B77-ABE1-21ACB05C38D8}" type="pres">
      <dgm:prSet presAssocID="{39715615-3330-4004-BE05-502EDFDE9251}" presName="node" presStyleLbl="node1" presStyleIdx="3" presStyleCnt="4" custLinFactNeighborX="-881" custLinFactNeighborY="-10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B775CD7-233B-47CC-9A8C-E876E679C506}" srcId="{39715615-3330-4004-BE05-502EDFDE9251}" destId="{27C2FE46-2A64-47D1-B0DF-CC1C57DE71F7}" srcOrd="0" destOrd="0" parTransId="{99F051E3-5FAC-4882-8532-3328581C3B92}" sibTransId="{0DB41094-7BD0-4C52-983C-98C26BA1DDEF}"/>
    <dgm:cxn modelId="{AA8CC478-F7FB-47EA-BF8C-A893E52927BC}" type="presOf" srcId="{D3E9BFF9-BB25-4459-9957-3DBEA41B21E7}" destId="{A35E3F21-DE0E-4DDD-9AB2-84961CAAA499}" srcOrd="0" destOrd="1" presId="urn:microsoft.com/office/officeart/2005/8/layout/default"/>
    <dgm:cxn modelId="{8076F5E4-4A79-4E7B-9362-CD1EEF70048E}" srcId="{7E679A16-309A-4351-B99B-4C1DDC06DD6A}" destId="{4084CA1A-B9E2-4C9A-ACD3-51E77CFD9C58}" srcOrd="1" destOrd="0" parTransId="{C7AA628F-54F4-4EBE-92BB-3E824FBC8BF0}" sibTransId="{3015A2C4-2B71-4773-8A2D-1C5129AF6750}"/>
    <dgm:cxn modelId="{0560A5FA-279D-4B8A-82FB-4315E3A0D626}" type="presOf" srcId="{4084CA1A-B9E2-4C9A-ACD3-51E77CFD9C58}" destId="{8A2D7DC4-2976-4E70-939E-808DFE37078F}" srcOrd="0" destOrd="2" presId="urn:microsoft.com/office/officeart/2005/8/layout/default"/>
    <dgm:cxn modelId="{5672D616-227E-4FC9-9B72-5D7BCB4F76A0}" type="presOf" srcId="{27C2FE46-2A64-47D1-B0DF-CC1C57DE71F7}" destId="{EC70CADE-54E0-4B77-ABE1-21ACB05C38D8}" srcOrd="0" destOrd="1" presId="urn:microsoft.com/office/officeart/2005/8/layout/default"/>
    <dgm:cxn modelId="{E93C4535-C056-4569-941A-E7231F2C1B77}" srcId="{625AF789-9272-46F1-8581-77B0B7D067AE}" destId="{D3E9BFF9-BB25-4459-9957-3DBEA41B21E7}" srcOrd="0" destOrd="0" parTransId="{D2ABF6E1-C264-4C1E-A10A-03901879C1B6}" sibTransId="{C2327827-1C02-4DC7-A0EB-9C878C1E8FFC}"/>
    <dgm:cxn modelId="{893AF3A3-3715-4336-9A96-2BA2087DD050}" type="presOf" srcId="{625AF789-9272-46F1-8581-77B0B7D067AE}" destId="{A35E3F21-DE0E-4DDD-9AB2-84961CAAA499}" srcOrd="0" destOrd="0" presId="urn:microsoft.com/office/officeart/2005/8/layout/default"/>
    <dgm:cxn modelId="{29E8F378-3EE4-4181-BBBC-2D95A061C699}" type="presOf" srcId="{60CDA9CF-AF72-4DA1-8888-D7F66CD753F8}" destId="{66B9BCEC-0884-47F7-855C-8AFD0A7B798B}" srcOrd="0" destOrd="0" presId="urn:microsoft.com/office/officeart/2005/8/layout/default"/>
    <dgm:cxn modelId="{ABC6506E-20AD-4281-8F7A-2B539A9A3928}" srcId="{60CDA9CF-AF72-4DA1-8888-D7F66CD753F8}" destId="{A3409D7C-B7CA-4A65-AAA6-EAB9A42ECB09}" srcOrd="1" destOrd="0" parTransId="{9D7FD56C-6B3C-4221-A962-1BBF79B6617C}" sibTransId="{FEC20521-FBB7-4E38-B8D2-8711050725B5}"/>
    <dgm:cxn modelId="{BC037546-D156-4735-86B7-E9C1FCEA6AD1}" type="presOf" srcId="{A3409D7C-B7CA-4A65-AAA6-EAB9A42ECB09}" destId="{D2B5F591-FC6B-450D-B63F-E04008CD30DD}" srcOrd="0" destOrd="0" presId="urn:microsoft.com/office/officeart/2005/8/layout/default"/>
    <dgm:cxn modelId="{08324ACF-9B30-4317-8267-8DF80A113E6B}" type="presOf" srcId="{7E679A16-309A-4351-B99B-4C1DDC06DD6A}" destId="{8A2D7DC4-2976-4E70-939E-808DFE37078F}" srcOrd="0" destOrd="0" presId="urn:microsoft.com/office/officeart/2005/8/layout/default"/>
    <dgm:cxn modelId="{89815122-F2BB-4BDD-A538-792049DCD3FD}" type="presOf" srcId="{39715615-3330-4004-BE05-502EDFDE9251}" destId="{EC70CADE-54E0-4B77-ABE1-21ACB05C38D8}" srcOrd="0" destOrd="0" presId="urn:microsoft.com/office/officeart/2005/8/layout/default"/>
    <dgm:cxn modelId="{F8EB1CB2-C02C-48D9-BE58-89968BEB7AF6}" srcId="{7E679A16-309A-4351-B99B-4C1DDC06DD6A}" destId="{4471D95F-A0C2-40B6-A32A-5D56F6E64C5C}" srcOrd="0" destOrd="0" parTransId="{8444C001-2B8D-404C-A3E3-12C9735D0F12}" sibTransId="{55A0C294-84D8-4F6F-953B-8EC605D9778B}"/>
    <dgm:cxn modelId="{C7616289-034C-4770-8FC1-88C08E9D5C24}" type="presOf" srcId="{4471D95F-A0C2-40B6-A32A-5D56F6E64C5C}" destId="{8A2D7DC4-2976-4E70-939E-808DFE37078F}" srcOrd="0" destOrd="1" presId="urn:microsoft.com/office/officeart/2005/8/layout/default"/>
    <dgm:cxn modelId="{54597D26-AF99-48AB-BD30-8B583A97D888}" srcId="{60CDA9CF-AF72-4DA1-8888-D7F66CD753F8}" destId="{7E679A16-309A-4351-B99B-4C1DDC06DD6A}" srcOrd="0" destOrd="0" parTransId="{46E8A829-9A8A-4609-BAE6-3E5F7445712A}" sibTransId="{05E05F5C-9B2C-4593-8C8F-9AE021FCE31D}"/>
    <dgm:cxn modelId="{D74BEB49-DD18-495C-8CB6-A68D7CA35F02}" srcId="{A3409D7C-B7CA-4A65-AAA6-EAB9A42ECB09}" destId="{958424BC-3608-4D81-A0F8-0DD4CCAB5DDE}" srcOrd="0" destOrd="0" parTransId="{9DCA77CD-28E5-446B-85D9-E5BD8520E09C}" sibTransId="{7A1913BE-265D-4A3D-89C7-FB0C5088B143}"/>
    <dgm:cxn modelId="{44FCC2DD-587F-4790-BF3D-17D793C80E8F}" type="presOf" srcId="{958424BC-3608-4D81-A0F8-0DD4CCAB5DDE}" destId="{D2B5F591-FC6B-450D-B63F-E04008CD30DD}" srcOrd="0" destOrd="1" presId="urn:microsoft.com/office/officeart/2005/8/layout/default"/>
    <dgm:cxn modelId="{81A83D86-3D37-4AF3-A013-6FB88A098C5A}" srcId="{60CDA9CF-AF72-4DA1-8888-D7F66CD753F8}" destId="{39715615-3330-4004-BE05-502EDFDE9251}" srcOrd="3" destOrd="0" parTransId="{809328B8-70DB-4504-BF87-0124F32E4F4F}" sibTransId="{D5855954-A3BF-4803-BDA2-7EBB550FB1BD}"/>
    <dgm:cxn modelId="{96831BD5-3681-4430-924A-DEC1EA726812}" srcId="{60CDA9CF-AF72-4DA1-8888-D7F66CD753F8}" destId="{625AF789-9272-46F1-8581-77B0B7D067AE}" srcOrd="2" destOrd="0" parTransId="{0CD88F00-CE7E-4600-893E-D5E9367C041B}" sibTransId="{CD49BE54-3222-41C5-9B13-097941667F6A}"/>
    <dgm:cxn modelId="{22345838-D017-4CE8-BE1C-D26BB8C1FFF0}" type="presParOf" srcId="{66B9BCEC-0884-47F7-855C-8AFD0A7B798B}" destId="{8A2D7DC4-2976-4E70-939E-808DFE37078F}" srcOrd="0" destOrd="0" presId="urn:microsoft.com/office/officeart/2005/8/layout/default"/>
    <dgm:cxn modelId="{42987F28-56F4-49F4-A01E-F85BBE676D65}" type="presParOf" srcId="{66B9BCEC-0884-47F7-855C-8AFD0A7B798B}" destId="{03F4011D-C529-4282-8E5C-51C4C9ECDA20}" srcOrd="1" destOrd="0" presId="urn:microsoft.com/office/officeart/2005/8/layout/default"/>
    <dgm:cxn modelId="{4FCE4867-D35F-40BF-AA8B-3026F9A7FBB9}" type="presParOf" srcId="{66B9BCEC-0884-47F7-855C-8AFD0A7B798B}" destId="{D2B5F591-FC6B-450D-B63F-E04008CD30DD}" srcOrd="2" destOrd="0" presId="urn:microsoft.com/office/officeart/2005/8/layout/default"/>
    <dgm:cxn modelId="{42BF5981-EFD3-4E7C-A76B-52BC8DC7BA4E}" type="presParOf" srcId="{66B9BCEC-0884-47F7-855C-8AFD0A7B798B}" destId="{79B84FD0-0E58-4365-AA76-757E2258B075}" srcOrd="3" destOrd="0" presId="urn:microsoft.com/office/officeart/2005/8/layout/default"/>
    <dgm:cxn modelId="{9A5AA53B-97FD-4814-A335-3BAC0050E43E}" type="presParOf" srcId="{66B9BCEC-0884-47F7-855C-8AFD0A7B798B}" destId="{A35E3F21-DE0E-4DDD-9AB2-84961CAAA499}" srcOrd="4" destOrd="0" presId="urn:microsoft.com/office/officeart/2005/8/layout/default"/>
    <dgm:cxn modelId="{A0D722C5-2051-4553-80D7-FA438C37121E}" type="presParOf" srcId="{66B9BCEC-0884-47F7-855C-8AFD0A7B798B}" destId="{FF0C0E9C-4A79-4979-994B-0F4EE4807F07}" srcOrd="5" destOrd="0" presId="urn:microsoft.com/office/officeart/2005/8/layout/default"/>
    <dgm:cxn modelId="{25D7C892-1A02-43DA-90A1-C4A4F6DD9472}" type="presParOf" srcId="{66B9BCEC-0884-47F7-855C-8AFD0A7B798B}" destId="{EC70CADE-54E0-4B77-ABE1-21ACB05C38D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EAF6E4-03E8-4642-BA57-4FAF87151114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1ED22F2-DB57-450B-9529-71F900841627}">
      <dgm:prSet phldrT="[Texto]" custT="1"/>
      <dgm:spPr/>
      <dgm:t>
        <a:bodyPr anchor="ctr"/>
        <a:lstStyle/>
        <a:p>
          <a:r>
            <a:rPr lang="pt-PT" sz="2000" b="1" dirty="0" smtClean="0">
              <a:latin typeface="Arial" panose="020B0604020202020204" pitchFamily="34" charset="0"/>
              <a:cs typeface="Arial" panose="020B0604020202020204" pitchFamily="34" charset="0"/>
            </a:rPr>
            <a:t>Ações</a:t>
          </a:r>
          <a:endParaRPr lang="pt-PT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F988D-EAB4-4E16-95C2-766647C0AD82}" type="parTrans" cxnId="{6C6E7416-EBAD-406C-8ECE-0FCA06A7D2DF}">
      <dgm:prSet/>
      <dgm:spPr/>
      <dgm:t>
        <a:bodyPr/>
        <a:lstStyle/>
        <a:p>
          <a:endParaRPr lang="pt-PT"/>
        </a:p>
      </dgm:t>
    </dgm:pt>
    <dgm:pt modelId="{FA3821C0-7692-4797-8FAE-0846BFAE0E46}" type="sibTrans" cxnId="{6C6E7416-EBAD-406C-8ECE-0FCA06A7D2DF}">
      <dgm:prSet/>
      <dgm:spPr/>
      <dgm:t>
        <a:bodyPr/>
        <a:lstStyle/>
        <a:p>
          <a:endParaRPr lang="pt-PT"/>
        </a:p>
      </dgm:t>
    </dgm:pt>
    <dgm:pt modelId="{7FE0EF7A-6C2F-4C15-93C1-65A14950D420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pt-P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Promover a inclusão social;</a:t>
          </a:r>
          <a:endParaRPr lang="pt-P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EE4ADF-6DC8-4292-8DEE-6BE391CB7EED}" type="parTrans" cxnId="{29C4B4C6-67A2-4F5D-BBC6-2EC64748FF81}">
      <dgm:prSet/>
      <dgm:spPr/>
      <dgm:t>
        <a:bodyPr/>
        <a:lstStyle/>
        <a:p>
          <a:endParaRPr lang="pt-PT"/>
        </a:p>
      </dgm:t>
    </dgm:pt>
    <dgm:pt modelId="{E320DB8C-8C0A-433E-B1DF-A56E44D3B719}" type="sibTrans" cxnId="{29C4B4C6-67A2-4F5D-BBC6-2EC64748FF81}">
      <dgm:prSet/>
      <dgm:spPr/>
      <dgm:t>
        <a:bodyPr/>
        <a:lstStyle/>
        <a:p>
          <a:endParaRPr lang="pt-PT"/>
        </a:p>
      </dgm:t>
    </dgm:pt>
    <dgm:pt modelId="{ED1040FA-7120-47A7-B205-43BC6C675B17}">
      <dgm:prSet phldrT="[Texto]" custT="1"/>
      <dgm:spPr/>
      <dgm:t>
        <a:bodyPr anchor="ctr"/>
        <a:lstStyle/>
        <a:p>
          <a:r>
            <a:rPr lang="pt-PT" sz="2000" b="1" dirty="0" smtClean="0">
              <a:latin typeface="Arial" panose="020B0604020202020204" pitchFamily="34" charset="0"/>
              <a:cs typeface="Arial" panose="020B0604020202020204" pitchFamily="34" charset="0"/>
            </a:rPr>
            <a:t>Biblioteca</a:t>
          </a:r>
          <a:endParaRPr lang="pt-PT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02616A-306B-4DAD-9AE5-B5CE7505E467}" type="parTrans" cxnId="{2554CD0D-6B5A-4AA3-82A5-F9BADC30D77C}">
      <dgm:prSet/>
      <dgm:spPr/>
      <dgm:t>
        <a:bodyPr/>
        <a:lstStyle/>
        <a:p>
          <a:endParaRPr lang="pt-PT"/>
        </a:p>
      </dgm:t>
    </dgm:pt>
    <dgm:pt modelId="{D114E1EE-A406-4082-BE37-3B56C3A1E262}" type="sibTrans" cxnId="{2554CD0D-6B5A-4AA3-82A5-F9BADC30D77C}">
      <dgm:prSet/>
      <dgm:spPr/>
      <dgm:t>
        <a:bodyPr/>
        <a:lstStyle/>
        <a:p>
          <a:endParaRPr lang="pt-PT"/>
        </a:p>
      </dgm:t>
    </dgm:pt>
    <dgm:pt modelId="{2315CE2A-DAD3-43B0-ABC7-712040683D5F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1200"/>
            </a:spcAft>
          </a:pPr>
          <a:r>
            <a:rPr lang="pt-P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Incentivar a aprendizagem ao longo da vida;</a:t>
          </a:r>
          <a:endParaRPr lang="pt-P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7E787-51A6-4627-9C8D-4B2DC47A83FA}" type="parTrans" cxnId="{9BF046A0-9AF5-4B1A-9046-704F8F85724E}">
      <dgm:prSet/>
      <dgm:spPr/>
      <dgm:t>
        <a:bodyPr/>
        <a:lstStyle/>
        <a:p>
          <a:endParaRPr lang="pt-PT"/>
        </a:p>
      </dgm:t>
    </dgm:pt>
    <dgm:pt modelId="{B2385C3B-8333-4114-853B-157206A20722}" type="sibTrans" cxnId="{9BF046A0-9AF5-4B1A-9046-704F8F85724E}">
      <dgm:prSet/>
      <dgm:spPr/>
      <dgm:t>
        <a:bodyPr/>
        <a:lstStyle/>
        <a:p>
          <a:endParaRPr lang="pt-PT"/>
        </a:p>
      </dgm:t>
    </dgm:pt>
    <dgm:pt modelId="{80219FE6-6D64-410D-980E-032FD15A255B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t-P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Responder às necessidades reais dos cidadãos;</a:t>
          </a:r>
          <a:endParaRPr lang="pt-P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6B3B9E-7D54-429A-9262-E0265F79A21C}" type="parTrans" cxnId="{336D78A6-73EF-476D-ADD5-12E620C76BAF}">
      <dgm:prSet/>
      <dgm:spPr/>
      <dgm:t>
        <a:bodyPr/>
        <a:lstStyle/>
        <a:p>
          <a:endParaRPr lang="pt-PT"/>
        </a:p>
      </dgm:t>
    </dgm:pt>
    <dgm:pt modelId="{E729A1C4-2870-4296-A331-9D860D239774}" type="sibTrans" cxnId="{336D78A6-73EF-476D-ADD5-12E620C76BAF}">
      <dgm:prSet/>
      <dgm:spPr/>
      <dgm:t>
        <a:bodyPr/>
        <a:lstStyle/>
        <a:p>
          <a:endParaRPr lang="pt-PT"/>
        </a:p>
      </dgm:t>
    </dgm:pt>
    <dgm:pt modelId="{C29EA0F6-665B-4EA1-91E1-4693C64A265F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t-P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Promover o uso das tecnologias;</a:t>
          </a:r>
          <a:endParaRPr lang="pt-P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93C7C-8F77-41D1-9B54-B883E5EA2FF7}" type="parTrans" cxnId="{300B1822-5BC3-4C71-B026-9A8285C03FFD}">
      <dgm:prSet/>
      <dgm:spPr/>
      <dgm:t>
        <a:bodyPr/>
        <a:lstStyle/>
        <a:p>
          <a:endParaRPr lang="pt-PT"/>
        </a:p>
      </dgm:t>
    </dgm:pt>
    <dgm:pt modelId="{79D75F32-52C3-481C-AC83-5D31499A2C3B}" type="sibTrans" cxnId="{300B1822-5BC3-4C71-B026-9A8285C03FFD}">
      <dgm:prSet/>
      <dgm:spPr/>
      <dgm:t>
        <a:bodyPr/>
        <a:lstStyle/>
        <a:p>
          <a:endParaRPr lang="pt-PT"/>
        </a:p>
      </dgm:t>
    </dgm:pt>
    <dgm:pt modelId="{7711CB97-18A0-4614-9BDD-79B55DE26618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t-P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Criar novos hábitos na população;</a:t>
          </a:r>
          <a:endParaRPr lang="pt-P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92C178-9580-411B-94DD-A3EBD7C98E8C}" type="parTrans" cxnId="{BB671B7F-67BF-4F99-9E87-D1C0417A19C8}">
      <dgm:prSet/>
      <dgm:spPr/>
      <dgm:t>
        <a:bodyPr/>
        <a:lstStyle/>
        <a:p>
          <a:endParaRPr lang="pt-PT"/>
        </a:p>
      </dgm:t>
    </dgm:pt>
    <dgm:pt modelId="{BBD46233-2739-4BA4-8144-AA05A02F0B45}" type="sibTrans" cxnId="{BB671B7F-67BF-4F99-9E87-D1C0417A19C8}">
      <dgm:prSet/>
      <dgm:spPr/>
      <dgm:t>
        <a:bodyPr/>
        <a:lstStyle/>
        <a:p>
          <a:endParaRPr lang="pt-PT"/>
        </a:p>
      </dgm:t>
    </dgm:pt>
    <dgm:pt modelId="{C6E13AA5-BC9F-4DFF-B6F8-2F60E08777E7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pt-P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Ajudar a combater a exclusão social;</a:t>
          </a:r>
          <a:endParaRPr lang="pt-P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339842-B053-4518-ADD1-CC06A0992EF1}" type="parTrans" cxnId="{3AE93700-E0DF-4546-B61C-6601AF98C6FA}">
      <dgm:prSet/>
      <dgm:spPr/>
      <dgm:t>
        <a:bodyPr/>
        <a:lstStyle/>
        <a:p>
          <a:endParaRPr lang="pt-PT"/>
        </a:p>
      </dgm:t>
    </dgm:pt>
    <dgm:pt modelId="{BD964D8E-1E46-4247-8CFC-2D93A6B12A86}" type="sibTrans" cxnId="{3AE93700-E0DF-4546-B61C-6601AF98C6FA}">
      <dgm:prSet/>
      <dgm:spPr/>
      <dgm:t>
        <a:bodyPr/>
        <a:lstStyle/>
        <a:p>
          <a:endParaRPr lang="pt-PT"/>
        </a:p>
      </dgm:t>
    </dgm:pt>
    <dgm:pt modelId="{79F0563F-4711-4150-807B-FBF692E0FFAC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1200"/>
            </a:spcAft>
          </a:pPr>
          <a:r>
            <a:rPr lang="pt-P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Promover o espaço da biblioteca como local de aprendizagem não formal;</a:t>
          </a:r>
          <a:endParaRPr lang="pt-P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7DE46A-E936-4064-9E26-A2F0BD5A70D2}" type="parTrans" cxnId="{CA0C09B9-36D5-4B9B-AD3E-A94C34B9F2AE}">
      <dgm:prSet/>
      <dgm:spPr/>
      <dgm:t>
        <a:bodyPr/>
        <a:lstStyle/>
        <a:p>
          <a:endParaRPr lang="pt-PT"/>
        </a:p>
      </dgm:t>
    </dgm:pt>
    <dgm:pt modelId="{BFC4E429-7BED-4588-90B6-A8C374B21CD1}" type="sibTrans" cxnId="{CA0C09B9-36D5-4B9B-AD3E-A94C34B9F2AE}">
      <dgm:prSet/>
      <dgm:spPr/>
      <dgm:t>
        <a:bodyPr/>
        <a:lstStyle/>
        <a:p>
          <a:endParaRPr lang="pt-PT"/>
        </a:p>
      </dgm:t>
    </dgm:pt>
    <dgm:pt modelId="{1DB543F4-51CC-47D3-B196-C254DD4EAD0D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1200"/>
            </a:spcAft>
          </a:pPr>
          <a:r>
            <a:rPr lang="pt-P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Desenvolver conhecimentos básicos, para a inclusão nas tecnologias.</a:t>
          </a:r>
          <a:endParaRPr lang="pt-PT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628BF7-03EC-4AFF-BD2A-9BB818AA4349}" type="parTrans" cxnId="{3B8A2C49-67AA-4829-9CD6-BA5983D59723}">
      <dgm:prSet/>
      <dgm:spPr/>
      <dgm:t>
        <a:bodyPr/>
        <a:lstStyle/>
        <a:p>
          <a:endParaRPr lang="pt-PT"/>
        </a:p>
      </dgm:t>
    </dgm:pt>
    <dgm:pt modelId="{6C8A4282-4F57-4EC9-B7A5-C30DC1CC7B75}" type="sibTrans" cxnId="{3B8A2C49-67AA-4829-9CD6-BA5983D59723}">
      <dgm:prSet/>
      <dgm:spPr/>
      <dgm:t>
        <a:bodyPr/>
        <a:lstStyle/>
        <a:p>
          <a:endParaRPr lang="pt-PT"/>
        </a:p>
      </dgm:t>
    </dgm:pt>
    <dgm:pt modelId="{8F828DC5-2B9E-415D-990F-506ACE09D854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1200"/>
            </a:spcAft>
          </a:pPr>
          <a:endParaRPr lang="pt-P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E8CC1-F31F-462C-A4D0-4D3DEA511E37}" type="parTrans" cxnId="{AAD6EB8D-A51B-4F21-9EAB-B1EDD8DCC36F}">
      <dgm:prSet/>
      <dgm:spPr/>
    </dgm:pt>
    <dgm:pt modelId="{1408C62D-1F4D-4267-922D-E97F34B579CB}" type="sibTrans" cxnId="{AAD6EB8D-A51B-4F21-9EAB-B1EDD8DCC36F}">
      <dgm:prSet/>
      <dgm:spPr/>
    </dgm:pt>
    <dgm:pt modelId="{860F80A9-A3AE-4B70-9EB7-B4B522BE96A8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pt-P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Reduzir as desigualdades.</a:t>
          </a:r>
          <a:endParaRPr lang="pt-P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7B1070-A525-4B76-AD55-7EE92F3A74E0}" type="parTrans" cxnId="{C5A7E9AE-DEB8-4354-B8C9-32F9A60570D1}">
      <dgm:prSet/>
      <dgm:spPr/>
    </dgm:pt>
    <dgm:pt modelId="{2B79E1EE-E1F4-4882-A34C-E6D5CC199E4F}" type="sibTrans" cxnId="{C5A7E9AE-DEB8-4354-B8C9-32F9A60570D1}">
      <dgm:prSet/>
      <dgm:spPr/>
    </dgm:pt>
    <dgm:pt modelId="{EB8F585F-E219-4858-8497-C973B2821F2C}" type="pres">
      <dgm:prSet presAssocID="{08EAF6E4-03E8-4642-BA57-4FAF87151114}" presName="linearFlow" presStyleCnt="0">
        <dgm:presLayoutVars>
          <dgm:dir/>
          <dgm:animLvl val="lvl"/>
          <dgm:resizeHandles/>
        </dgm:presLayoutVars>
      </dgm:prSet>
      <dgm:spPr/>
    </dgm:pt>
    <dgm:pt modelId="{D86F26DB-C4B3-4353-AE7F-E4E4D4E48D98}" type="pres">
      <dgm:prSet presAssocID="{C1ED22F2-DB57-450B-9529-71F900841627}" presName="compositeNode" presStyleCnt="0">
        <dgm:presLayoutVars>
          <dgm:bulletEnabled val="1"/>
        </dgm:presLayoutVars>
      </dgm:prSet>
      <dgm:spPr/>
    </dgm:pt>
    <dgm:pt modelId="{74DA0D19-7E89-4B45-9180-7CD2D88043A1}" type="pres">
      <dgm:prSet presAssocID="{C1ED22F2-DB57-450B-9529-71F900841627}" presName="image" presStyleLbl="fgImgPlace1" presStyleIdx="0" presStyleCnt="2" custScaleX="72160" custScaleY="76149" custLinFactNeighborX="-4201" custLinFactNeighborY="35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EB0D30C-8385-4853-841B-04F73CEC0BB4}" type="pres">
      <dgm:prSet presAssocID="{C1ED22F2-DB57-450B-9529-71F900841627}" presName="childNode" presStyleLbl="node1" presStyleIdx="0" presStyleCnt="2" custScaleY="106541" custLinFactNeighborX="562" custLinFactNeighborY="-296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993C577-5131-4CB3-849C-DE36A59CF452}" type="pres">
      <dgm:prSet presAssocID="{C1ED22F2-DB57-450B-9529-71F900841627}" presName="parentNode" presStyleLbl="revTx" presStyleIdx="0" presStyleCnt="2" custScaleY="6668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1FB39A1-305B-42ED-B600-36F475DC569A}" type="pres">
      <dgm:prSet presAssocID="{FA3821C0-7692-4797-8FAE-0846BFAE0E46}" presName="sibTrans" presStyleCnt="0"/>
      <dgm:spPr/>
    </dgm:pt>
    <dgm:pt modelId="{6114433E-9316-4F7E-AEA4-0741C4463BCF}" type="pres">
      <dgm:prSet presAssocID="{ED1040FA-7120-47A7-B205-43BC6C675B17}" presName="compositeNode" presStyleCnt="0">
        <dgm:presLayoutVars>
          <dgm:bulletEnabled val="1"/>
        </dgm:presLayoutVars>
      </dgm:prSet>
      <dgm:spPr/>
    </dgm:pt>
    <dgm:pt modelId="{DAB6F549-F771-474D-9019-8F9CD00E38B4}" type="pres">
      <dgm:prSet presAssocID="{ED1040FA-7120-47A7-B205-43BC6C675B17}" presName="image" presStyleLbl="fgImgPlace1" presStyleIdx="1" presStyleCnt="2" custScaleX="72252" custScaleY="76222" custLinFactNeighborX="-2801" custLinFactNeighborY="-3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E2170753-CDBD-4F8B-9555-880FAE5E9139}" type="pres">
      <dgm:prSet presAssocID="{ED1040FA-7120-47A7-B205-43BC6C675B17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44E5F71-41D5-4577-87C0-41C8E4959418}" type="pres">
      <dgm:prSet presAssocID="{ED1040FA-7120-47A7-B205-43BC6C675B17}" presName="parentNode" presStyleLbl="revTx" presStyleIdx="1" presStyleCnt="2" custScaleY="7469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0C825D9-C1DF-41C1-AA49-1CF2E32838EA}" type="presOf" srcId="{1DB543F4-51CC-47D3-B196-C254DD4EAD0D}" destId="{E2170753-CDBD-4F8B-9555-880FAE5E9139}" srcOrd="0" destOrd="2" presId="urn:microsoft.com/office/officeart/2005/8/layout/hList2"/>
    <dgm:cxn modelId="{C5A7E9AE-DEB8-4354-B8C9-32F9A60570D1}" srcId="{C1ED22F2-DB57-450B-9529-71F900841627}" destId="{860F80A9-A3AE-4B70-9EB7-B4B522BE96A8}" srcOrd="5" destOrd="0" parTransId="{887B1070-A525-4B76-AD55-7EE92F3A74E0}" sibTransId="{2B79E1EE-E1F4-4882-A34C-E6D5CC199E4F}"/>
    <dgm:cxn modelId="{219DCDE2-F62A-4C25-8FA0-1DA32124FB67}" type="presOf" srcId="{08EAF6E4-03E8-4642-BA57-4FAF87151114}" destId="{EB8F585F-E219-4858-8497-C973B2821F2C}" srcOrd="0" destOrd="0" presId="urn:microsoft.com/office/officeart/2005/8/layout/hList2"/>
    <dgm:cxn modelId="{6EFE4D71-A3FD-4B12-98B9-6E165313E1B8}" type="presOf" srcId="{2315CE2A-DAD3-43B0-ABC7-712040683D5F}" destId="{E2170753-CDBD-4F8B-9555-880FAE5E9139}" srcOrd="0" destOrd="0" presId="urn:microsoft.com/office/officeart/2005/8/layout/hList2"/>
    <dgm:cxn modelId="{F54FF1C8-1F25-4A86-A63B-224F288DF385}" type="presOf" srcId="{860F80A9-A3AE-4B70-9EB7-B4B522BE96A8}" destId="{4EB0D30C-8385-4853-841B-04F73CEC0BB4}" srcOrd="0" destOrd="5" presId="urn:microsoft.com/office/officeart/2005/8/layout/hList2"/>
    <dgm:cxn modelId="{6C6E7416-EBAD-406C-8ECE-0FCA06A7D2DF}" srcId="{08EAF6E4-03E8-4642-BA57-4FAF87151114}" destId="{C1ED22F2-DB57-450B-9529-71F900841627}" srcOrd="0" destOrd="0" parTransId="{F3EF988D-EAB4-4E16-95C2-766647C0AD82}" sibTransId="{FA3821C0-7692-4797-8FAE-0846BFAE0E46}"/>
    <dgm:cxn modelId="{ABC57B15-C8AA-4EF7-8ACF-B1E01EBA8956}" type="presOf" srcId="{C6E13AA5-BC9F-4DFF-B6F8-2F60E08777E7}" destId="{4EB0D30C-8385-4853-841B-04F73CEC0BB4}" srcOrd="0" destOrd="4" presId="urn:microsoft.com/office/officeart/2005/8/layout/hList2"/>
    <dgm:cxn modelId="{8BDFF21D-8F19-4473-B643-65AB613F2478}" type="presOf" srcId="{C1ED22F2-DB57-450B-9529-71F900841627}" destId="{1993C577-5131-4CB3-849C-DE36A59CF452}" srcOrd="0" destOrd="0" presId="urn:microsoft.com/office/officeart/2005/8/layout/hList2"/>
    <dgm:cxn modelId="{486853FD-EAC8-421F-ADE3-7C12410915A0}" type="presOf" srcId="{C29EA0F6-665B-4EA1-91E1-4693C64A265F}" destId="{4EB0D30C-8385-4853-841B-04F73CEC0BB4}" srcOrd="0" destOrd="2" presId="urn:microsoft.com/office/officeart/2005/8/layout/hList2"/>
    <dgm:cxn modelId="{3AE93700-E0DF-4546-B61C-6601AF98C6FA}" srcId="{C1ED22F2-DB57-450B-9529-71F900841627}" destId="{C6E13AA5-BC9F-4DFF-B6F8-2F60E08777E7}" srcOrd="4" destOrd="0" parTransId="{46339842-B053-4518-ADD1-CC06A0992EF1}" sibTransId="{BD964D8E-1E46-4247-8CFC-2D93A6B12A86}"/>
    <dgm:cxn modelId="{CA0C09B9-36D5-4B9B-AD3E-A94C34B9F2AE}" srcId="{ED1040FA-7120-47A7-B205-43BC6C675B17}" destId="{79F0563F-4711-4150-807B-FBF692E0FFAC}" srcOrd="1" destOrd="0" parTransId="{877DE46A-E936-4064-9E26-A2F0BD5A70D2}" sibTransId="{BFC4E429-7BED-4588-90B6-A8C374B21CD1}"/>
    <dgm:cxn modelId="{3DB2275A-C3B4-4703-ADA6-53FF28B000F3}" type="presOf" srcId="{7FE0EF7A-6C2F-4C15-93C1-65A14950D420}" destId="{4EB0D30C-8385-4853-841B-04F73CEC0BB4}" srcOrd="0" destOrd="0" presId="urn:microsoft.com/office/officeart/2005/8/layout/hList2"/>
    <dgm:cxn modelId="{BB671B7F-67BF-4F99-9E87-D1C0417A19C8}" srcId="{C1ED22F2-DB57-450B-9529-71F900841627}" destId="{7711CB97-18A0-4614-9BDD-79B55DE26618}" srcOrd="3" destOrd="0" parTransId="{7092C178-9580-411B-94DD-A3EBD7C98E8C}" sibTransId="{BBD46233-2739-4BA4-8144-AA05A02F0B45}"/>
    <dgm:cxn modelId="{3B8A2C49-67AA-4829-9CD6-BA5983D59723}" srcId="{ED1040FA-7120-47A7-B205-43BC6C675B17}" destId="{1DB543F4-51CC-47D3-B196-C254DD4EAD0D}" srcOrd="2" destOrd="0" parTransId="{99628BF7-03EC-4AFF-BD2A-9BB818AA4349}" sibTransId="{6C8A4282-4F57-4EC9-B7A5-C30DC1CC7B75}"/>
    <dgm:cxn modelId="{02AA937D-E00A-4D2C-A18E-D608B5DE9F77}" type="presOf" srcId="{ED1040FA-7120-47A7-B205-43BC6C675B17}" destId="{D44E5F71-41D5-4577-87C0-41C8E4959418}" srcOrd="0" destOrd="0" presId="urn:microsoft.com/office/officeart/2005/8/layout/hList2"/>
    <dgm:cxn modelId="{AAD6EB8D-A51B-4F21-9EAB-B1EDD8DCC36F}" srcId="{C1ED22F2-DB57-450B-9529-71F900841627}" destId="{8F828DC5-2B9E-415D-990F-506ACE09D854}" srcOrd="6" destOrd="0" parTransId="{3C8E8CC1-F31F-462C-A4D0-4D3DEA511E37}" sibTransId="{1408C62D-1F4D-4267-922D-E97F34B579CB}"/>
    <dgm:cxn modelId="{2554CD0D-6B5A-4AA3-82A5-F9BADC30D77C}" srcId="{08EAF6E4-03E8-4642-BA57-4FAF87151114}" destId="{ED1040FA-7120-47A7-B205-43BC6C675B17}" srcOrd="1" destOrd="0" parTransId="{8802616A-306B-4DAD-9AE5-B5CE7505E467}" sibTransId="{D114E1EE-A406-4082-BE37-3B56C3A1E262}"/>
    <dgm:cxn modelId="{B839CDB5-FA25-4176-8655-3A2CD64A3F1B}" type="presOf" srcId="{8F828DC5-2B9E-415D-990F-506ACE09D854}" destId="{4EB0D30C-8385-4853-841B-04F73CEC0BB4}" srcOrd="0" destOrd="6" presId="urn:microsoft.com/office/officeart/2005/8/layout/hList2"/>
    <dgm:cxn modelId="{300B1822-5BC3-4C71-B026-9A8285C03FFD}" srcId="{C1ED22F2-DB57-450B-9529-71F900841627}" destId="{C29EA0F6-665B-4EA1-91E1-4693C64A265F}" srcOrd="2" destOrd="0" parTransId="{1F093C7C-8F77-41D1-9B54-B883E5EA2FF7}" sibTransId="{79D75F32-52C3-481C-AC83-5D31499A2C3B}"/>
    <dgm:cxn modelId="{29C4B4C6-67A2-4F5D-BBC6-2EC64748FF81}" srcId="{C1ED22F2-DB57-450B-9529-71F900841627}" destId="{7FE0EF7A-6C2F-4C15-93C1-65A14950D420}" srcOrd="0" destOrd="0" parTransId="{47EE4ADF-6DC8-4292-8DEE-6BE391CB7EED}" sibTransId="{E320DB8C-8C0A-433E-B1DF-A56E44D3B719}"/>
    <dgm:cxn modelId="{336D78A6-73EF-476D-ADD5-12E620C76BAF}" srcId="{C1ED22F2-DB57-450B-9529-71F900841627}" destId="{80219FE6-6D64-410D-980E-032FD15A255B}" srcOrd="1" destOrd="0" parTransId="{B86B3B9E-7D54-429A-9262-E0265F79A21C}" sibTransId="{E729A1C4-2870-4296-A331-9D860D239774}"/>
    <dgm:cxn modelId="{4D877837-BFF3-48E0-9723-FA700C761709}" type="presOf" srcId="{79F0563F-4711-4150-807B-FBF692E0FFAC}" destId="{E2170753-CDBD-4F8B-9555-880FAE5E9139}" srcOrd="0" destOrd="1" presId="urn:microsoft.com/office/officeart/2005/8/layout/hList2"/>
    <dgm:cxn modelId="{2385D020-FBC1-483E-8B14-FF9D4669BBF8}" type="presOf" srcId="{7711CB97-18A0-4614-9BDD-79B55DE26618}" destId="{4EB0D30C-8385-4853-841B-04F73CEC0BB4}" srcOrd="0" destOrd="3" presId="urn:microsoft.com/office/officeart/2005/8/layout/hList2"/>
    <dgm:cxn modelId="{9BF046A0-9AF5-4B1A-9046-704F8F85724E}" srcId="{ED1040FA-7120-47A7-B205-43BC6C675B17}" destId="{2315CE2A-DAD3-43B0-ABC7-712040683D5F}" srcOrd="0" destOrd="0" parTransId="{E3E7E787-51A6-4627-9C8D-4B2DC47A83FA}" sibTransId="{B2385C3B-8333-4114-853B-157206A20722}"/>
    <dgm:cxn modelId="{3FCAB3E0-40A0-45C8-B0B5-DA4F0447D1C2}" type="presOf" srcId="{80219FE6-6D64-410D-980E-032FD15A255B}" destId="{4EB0D30C-8385-4853-841B-04F73CEC0BB4}" srcOrd="0" destOrd="1" presId="urn:microsoft.com/office/officeart/2005/8/layout/hList2"/>
    <dgm:cxn modelId="{A086D63B-BFB3-4001-B6B9-A851C6310F17}" type="presParOf" srcId="{EB8F585F-E219-4858-8497-C973B2821F2C}" destId="{D86F26DB-C4B3-4353-AE7F-E4E4D4E48D98}" srcOrd="0" destOrd="0" presId="urn:microsoft.com/office/officeart/2005/8/layout/hList2"/>
    <dgm:cxn modelId="{DCD025A7-4B10-4102-AE5F-4623A59DAA83}" type="presParOf" srcId="{D86F26DB-C4B3-4353-AE7F-E4E4D4E48D98}" destId="{74DA0D19-7E89-4B45-9180-7CD2D88043A1}" srcOrd="0" destOrd="0" presId="urn:microsoft.com/office/officeart/2005/8/layout/hList2"/>
    <dgm:cxn modelId="{D02BC331-61B0-4FFE-8E52-067E4FD21BBE}" type="presParOf" srcId="{D86F26DB-C4B3-4353-AE7F-E4E4D4E48D98}" destId="{4EB0D30C-8385-4853-841B-04F73CEC0BB4}" srcOrd="1" destOrd="0" presId="urn:microsoft.com/office/officeart/2005/8/layout/hList2"/>
    <dgm:cxn modelId="{2FB862AB-D74D-498B-86A8-0F211AD92733}" type="presParOf" srcId="{D86F26DB-C4B3-4353-AE7F-E4E4D4E48D98}" destId="{1993C577-5131-4CB3-849C-DE36A59CF452}" srcOrd="2" destOrd="0" presId="urn:microsoft.com/office/officeart/2005/8/layout/hList2"/>
    <dgm:cxn modelId="{3EAAFC51-F9BE-4EFC-AD3B-C51A9305C3CB}" type="presParOf" srcId="{EB8F585F-E219-4858-8497-C973B2821F2C}" destId="{81FB39A1-305B-42ED-B600-36F475DC569A}" srcOrd="1" destOrd="0" presId="urn:microsoft.com/office/officeart/2005/8/layout/hList2"/>
    <dgm:cxn modelId="{EB42A7A3-1C7B-43D1-8562-9198A3DEA520}" type="presParOf" srcId="{EB8F585F-E219-4858-8497-C973B2821F2C}" destId="{6114433E-9316-4F7E-AEA4-0741C4463BCF}" srcOrd="2" destOrd="0" presId="urn:microsoft.com/office/officeart/2005/8/layout/hList2"/>
    <dgm:cxn modelId="{EB776367-E10F-4C02-8318-91E553349CEC}" type="presParOf" srcId="{6114433E-9316-4F7E-AEA4-0741C4463BCF}" destId="{DAB6F549-F771-474D-9019-8F9CD00E38B4}" srcOrd="0" destOrd="0" presId="urn:microsoft.com/office/officeart/2005/8/layout/hList2"/>
    <dgm:cxn modelId="{124FEE3B-833D-4ADE-8A86-8ABE448F0516}" type="presParOf" srcId="{6114433E-9316-4F7E-AEA4-0741C4463BCF}" destId="{E2170753-CDBD-4F8B-9555-880FAE5E9139}" srcOrd="1" destOrd="0" presId="urn:microsoft.com/office/officeart/2005/8/layout/hList2"/>
    <dgm:cxn modelId="{A305C3A1-5D3B-4935-9C5F-43474A57634F}" type="presParOf" srcId="{6114433E-9316-4F7E-AEA4-0741C4463BCF}" destId="{D44E5F71-41D5-4577-87C0-41C8E495941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EAF6E4-03E8-4642-BA57-4FAF87151114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1ED22F2-DB57-450B-9529-71F900841627}">
      <dgm:prSet phldrT="[Texto]" custT="1"/>
      <dgm:spPr/>
      <dgm:t>
        <a:bodyPr anchor="ctr"/>
        <a:lstStyle/>
        <a:p>
          <a:r>
            <a:rPr lang="pt-PT" sz="2000" b="1" dirty="0" smtClean="0">
              <a:latin typeface="Arial" panose="020B0604020202020204" pitchFamily="34" charset="0"/>
              <a:cs typeface="Arial" panose="020B0604020202020204" pitchFamily="34" charset="0"/>
            </a:rPr>
            <a:t>Formandos</a:t>
          </a:r>
          <a:endParaRPr lang="pt-PT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F988D-EAB4-4E16-95C2-766647C0AD82}" type="parTrans" cxnId="{6C6E7416-EBAD-406C-8ECE-0FCA06A7D2DF}">
      <dgm:prSet/>
      <dgm:spPr/>
      <dgm:t>
        <a:bodyPr/>
        <a:lstStyle/>
        <a:p>
          <a:endParaRPr lang="pt-PT"/>
        </a:p>
      </dgm:t>
    </dgm:pt>
    <dgm:pt modelId="{FA3821C0-7692-4797-8FAE-0846BFAE0E46}" type="sibTrans" cxnId="{6C6E7416-EBAD-406C-8ECE-0FCA06A7D2DF}">
      <dgm:prSet/>
      <dgm:spPr/>
      <dgm:t>
        <a:bodyPr/>
        <a:lstStyle/>
        <a:p>
          <a:endParaRPr lang="pt-PT"/>
        </a:p>
      </dgm:t>
    </dgm:pt>
    <dgm:pt modelId="{58BFC41B-4D95-4EA5-A5D4-9BF15BAA373C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endParaRPr lang="pt-PT" sz="1600" dirty="0"/>
        </a:p>
      </dgm:t>
    </dgm:pt>
    <dgm:pt modelId="{C0742379-45D4-40D8-94B2-FCB91E0B85CB}" type="parTrans" cxnId="{3CA0671B-730C-48DA-93BE-D161C27E6C1E}">
      <dgm:prSet/>
      <dgm:spPr/>
      <dgm:t>
        <a:bodyPr/>
        <a:lstStyle/>
        <a:p>
          <a:endParaRPr lang="pt-PT"/>
        </a:p>
      </dgm:t>
    </dgm:pt>
    <dgm:pt modelId="{56B9C838-E71F-4E73-996F-5700D0203385}" type="sibTrans" cxnId="{3CA0671B-730C-48DA-93BE-D161C27E6C1E}">
      <dgm:prSet/>
      <dgm:spPr/>
      <dgm:t>
        <a:bodyPr/>
        <a:lstStyle/>
        <a:p>
          <a:endParaRPr lang="pt-PT"/>
        </a:p>
      </dgm:t>
    </dgm:pt>
    <dgm:pt modelId="{DCE4B163-C96B-482F-BDF9-FA7D0763265C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pt-PT" sz="1600" dirty="0" smtClean="0">
              <a:latin typeface="Arial" panose="020B0604020202020204" pitchFamily="34" charset="0"/>
              <a:cs typeface="Arial" panose="020B0604020202020204" pitchFamily="34" charset="0"/>
            </a:rPr>
            <a:t>Promover a biblioteca enquanto equipamento cultural e de lazer.</a:t>
          </a:r>
          <a:endParaRPr lang="pt-P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E59FC7-2E7B-484D-A13B-C499D0882AD3}" type="parTrans" cxnId="{8515324C-03C6-451F-B831-16802F2356CC}">
      <dgm:prSet/>
      <dgm:spPr/>
      <dgm:t>
        <a:bodyPr/>
        <a:lstStyle/>
        <a:p>
          <a:endParaRPr lang="pt-PT"/>
        </a:p>
      </dgm:t>
    </dgm:pt>
    <dgm:pt modelId="{4A799704-C845-4681-AFFA-A716BC123548}" type="sibTrans" cxnId="{8515324C-03C6-451F-B831-16802F2356CC}">
      <dgm:prSet/>
      <dgm:spPr/>
      <dgm:t>
        <a:bodyPr/>
        <a:lstStyle/>
        <a:p>
          <a:endParaRPr lang="pt-PT"/>
        </a:p>
      </dgm:t>
    </dgm:pt>
    <dgm:pt modelId="{38AC6340-6879-4C76-9DDD-3CAD390B786C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1200"/>
            </a:spcAft>
          </a:pPr>
          <a:r>
            <a:rPr lang="pt-P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Melhorar a qualidade de vida e bem-estar; </a:t>
          </a:r>
          <a:endParaRPr lang="pt-P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72113F-EC8E-43BE-A1C3-64DD5D89532E}" type="parTrans" cxnId="{8101388F-FD3E-4A1B-A01C-79A778E45D81}">
      <dgm:prSet/>
      <dgm:spPr/>
      <dgm:t>
        <a:bodyPr/>
        <a:lstStyle/>
        <a:p>
          <a:endParaRPr lang="pt-PT"/>
        </a:p>
      </dgm:t>
    </dgm:pt>
    <dgm:pt modelId="{766A304B-5112-4E15-93CE-18AB9D94E2E6}" type="sibTrans" cxnId="{8101388F-FD3E-4A1B-A01C-79A778E45D81}">
      <dgm:prSet/>
      <dgm:spPr/>
      <dgm:t>
        <a:bodyPr/>
        <a:lstStyle/>
        <a:p>
          <a:endParaRPr lang="pt-PT"/>
        </a:p>
      </dgm:t>
    </dgm:pt>
    <dgm:pt modelId="{4E3421BD-A976-4B62-90DB-51F1846D918C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1200"/>
            </a:spcAft>
          </a:pPr>
          <a:r>
            <a:rPr lang="pt-P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Adquirir ferramentas e competências;</a:t>
          </a:r>
          <a:endParaRPr lang="pt-P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D5F26E-171F-484B-9043-6184AB517B15}" type="parTrans" cxnId="{568A2F25-480A-4DE8-894A-810BE59C92A8}">
      <dgm:prSet/>
      <dgm:spPr/>
      <dgm:t>
        <a:bodyPr/>
        <a:lstStyle/>
        <a:p>
          <a:endParaRPr lang="pt-PT"/>
        </a:p>
      </dgm:t>
    </dgm:pt>
    <dgm:pt modelId="{AE715859-44D7-4413-BDB7-8B809B770415}" type="sibTrans" cxnId="{568A2F25-480A-4DE8-894A-810BE59C92A8}">
      <dgm:prSet/>
      <dgm:spPr/>
      <dgm:t>
        <a:bodyPr/>
        <a:lstStyle/>
        <a:p>
          <a:endParaRPr lang="pt-PT"/>
        </a:p>
      </dgm:t>
    </dgm:pt>
    <dgm:pt modelId="{7D0925A4-3095-419C-A08E-16B3FC0AAFC6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pt-P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9B1138-2BFF-4FD4-B20F-59249BAE264F}" type="parTrans" cxnId="{ACF6000D-757C-4518-A823-BD3DDCF6DC81}">
      <dgm:prSet/>
      <dgm:spPr/>
    </dgm:pt>
    <dgm:pt modelId="{46432801-E2A3-4FB2-8581-9656ACD63BFB}" type="sibTrans" cxnId="{ACF6000D-757C-4518-A823-BD3DDCF6DC81}">
      <dgm:prSet/>
      <dgm:spPr/>
    </dgm:pt>
    <dgm:pt modelId="{EB8F585F-E219-4858-8497-C973B2821F2C}" type="pres">
      <dgm:prSet presAssocID="{08EAF6E4-03E8-4642-BA57-4FAF87151114}" presName="linearFlow" presStyleCnt="0">
        <dgm:presLayoutVars>
          <dgm:dir/>
          <dgm:animLvl val="lvl"/>
          <dgm:resizeHandles/>
        </dgm:presLayoutVars>
      </dgm:prSet>
      <dgm:spPr/>
    </dgm:pt>
    <dgm:pt modelId="{D86F26DB-C4B3-4353-AE7F-E4E4D4E48D98}" type="pres">
      <dgm:prSet presAssocID="{C1ED22F2-DB57-450B-9529-71F900841627}" presName="compositeNode" presStyleCnt="0">
        <dgm:presLayoutVars>
          <dgm:bulletEnabled val="1"/>
        </dgm:presLayoutVars>
      </dgm:prSet>
      <dgm:spPr/>
    </dgm:pt>
    <dgm:pt modelId="{74DA0D19-7E89-4B45-9180-7CD2D88043A1}" type="pres">
      <dgm:prSet presAssocID="{C1ED22F2-DB57-450B-9529-71F900841627}" presName="image" presStyleLbl="fgImgPlace1" presStyleIdx="0" presStyleCnt="1" custScaleX="72160" custScaleY="76149" custLinFactNeighborX="-28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4EB0D30C-8385-4853-841B-04F73CEC0BB4}" type="pres">
      <dgm:prSet presAssocID="{C1ED22F2-DB57-450B-9529-71F900841627}" presName="childNode" presStyleLbl="node1" presStyleIdx="0" presStyleCnt="1" custScaleX="99523" custScaleY="106541" custLinFactNeighborX="562" custLinFactNeighborY="-296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993C577-5131-4CB3-849C-DE36A59CF452}" type="pres">
      <dgm:prSet presAssocID="{C1ED22F2-DB57-450B-9529-71F900841627}" presName="parentNode" presStyleLbl="revTx" presStyleIdx="0" presStyleCnt="1" custScaleY="6668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C6E7416-EBAD-406C-8ECE-0FCA06A7D2DF}" srcId="{08EAF6E4-03E8-4642-BA57-4FAF87151114}" destId="{C1ED22F2-DB57-450B-9529-71F900841627}" srcOrd="0" destOrd="0" parTransId="{F3EF988D-EAB4-4E16-95C2-766647C0AD82}" sibTransId="{FA3821C0-7692-4797-8FAE-0846BFAE0E46}"/>
    <dgm:cxn modelId="{8101388F-FD3E-4A1B-A01C-79A778E45D81}" srcId="{C1ED22F2-DB57-450B-9529-71F900841627}" destId="{38AC6340-6879-4C76-9DDD-3CAD390B786C}" srcOrd="1" destOrd="0" parTransId="{4272113F-EC8E-43BE-A1C3-64DD5D89532E}" sibTransId="{766A304B-5112-4E15-93CE-18AB9D94E2E6}"/>
    <dgm:cxn modelId="{ACF6000D-757C-4518-A823-BD3DDCF6DC81}" srcId="{C1ED22F2-DB57-450B-9529-71F900841627}" destId="{7D0925A4-3095-419C-A08E-16B3FC0AAFC6}" srcOrd="3" destOrd="0" parTransId="{AA9B1138-2BFF-4FD4-B20F-59249BAE264F}" sibTransId="{46432801-E2A3-4FB2-8581-9656ACD63BFB}"/>
    <dgm:cxn modelId="{2D298327-16B7-4E1A-A8D5-EA153E03E9A9}" type="presOf" srcId="{7D0925A4-3095-419C-A08E-16B3FC0AAFC6}" destId="{4EB0D30C-8385-4853-841B-04F73CEC0BB4}" srcOrd="0" destOrd="3" presId="urn:microsoft.com/office/officeart/2005/8/layout/hList2"/>
    <dgm:cxn modelId="{56830A4F-77DC-4C7D-938F-797B994A7758}" type="presOf" srcId="{4E3421BD-A976-4B62-90DB-51F1846D918C}" destId="{4EB0D30C-8385-4853-841B-04F73CEC0BB4}" srcOrd="0" destOrd="0" presId="urn:microsoft.com/office/officeart/2005/8/layout/hList2"/>
    <dgm:cxn modelId="{8BDFF21D-8F19-4473-B643-65AB613F2478}" type="presOf" srcId="{C1ED22F2-DB57-450B-9529-71F900841627}" destId="{1993C577-5131-4CB3-849C-DE36A59CF452}" srcOrd="0" destOrd="0" presId="urn:microsoft.com/office/officeart/2005/8/layout/hList2"/>
    <dgm:cxn modelId="{568A2F25-480A-4DE8-894A-810BE59C92A8}" srcId="{C1ED22F2-DB57-450B-9529-71F900841627}" destId="{4E3421BD-A976-4B62-90DB-51F1846D918C}" srcOrd="0" destOrd="0" parTransId="{5AD5F26E-171F-484B-9043-6184AB517B15}" sibTransId="{AE715859-44D7-4413-BDB7-8B809B770415}"/>
    <dgm:cxn modelId="{3CA0671B-730C-48DA-93BE-D161C27E6C1E}" srcId="{C1ED22F2-DB57-450B-9529-71F900841627}" destId="{58BFC41B-4D95-4EA5-A5D4-9BF15BAA373C}" srcOrd="4" destOrd="0" parTransId="{C0742379-45D4-40D8-94B2-FCB91E0B85CB}" sibTransId="{56B9C838-E71F-4E73-996F-5700D0203385}"/>
    <dgm:cxn modelId="{219DCDE2-F62A-4C25-8FA0-1DA32124FB67}" type="presOf" srcId="{08EAF6E4-03E8-4642-BA57-4FAF87151114}" destId="{EB8F585F-E219-4858-8497-C973B2821F2C}" srcOrd="0" destOrd="0" presId="urn:microsoft.com/office/officeart/2005/8/layout/hList2"/>
    <dgm:cxn modelId="{01C26EF9-BEE5-4D9A-BB4B-153662A14DAE}" type="presOf" srcId="{38AC6340-6879-4C76-9DDD-3CAD390B786C}" destId="{4EB0D30C-8385-4853-841B-04F73CEC0BB4}" srcOrd="0" destOrd="1" presId="urn:microsoft.com/office/officeart/2005/8/layout/hList2"/>
    <dgm:cxn modelId="{B484CFD7-E485-4616-8766-501BDFC951F2}" type="presOf" srcId="{DCE4B163-C96B-482F-BDF9-FA7D0763265C}" destId="{4EB0D30C-8385-4853-841B-04F73CEC0BB4}" srcOrd="0" destOrd="2" presId="urn:microsoft.com/office/officeart/2005/8/layout/hList2"/>
    <dgm:cxn modelId="{3475312D-9AD6-4CD1-8F3B-5812D030EEFC}" type="presOf" srcId="{58BFC41B-4D95-4EA5-A5D4-9BF15BAA373C}" destId="{4EB0D30C-8385-4853-841B-04F73CEC0BB4}" srcOrd="0" destOrd="4" presId="urn:microsoft.com/office/officeart/2005/8/layout/hList2"/>
    <dgm:cxn modelId="{8515324C-03C6-451F-B831-16802F2356CC}" srcId="{C1ED22F2-DB57-450B-9529-71F900841627}" destId="{DCE4B163-C96B-482F-BDF9-FA7D0763265C}" srcOrd="2" destOrd="0" parTransId="{32E59FC7-2E7B-484D-A13B-C499D0882AD3}" sibTransId="{4A799704-C845-4681-AFFA-A716BC123548}"/>
    <dgm:cxn modelId="{A086D63B-BFB3-4001-B6B9-A851C6310F17}" type="presParOf" srcId="{EB8F585F-E219-4858-8497-C973B2821F2C}" destId="{D86F26DB-C4B3-4353-AE7F-E4E4D4E48D98}" srcOrd="0" destOrd="0" presId="urn:microsoft.com/office/officeart/2005/8/layout/hList2"/>
    <dgm:cxn modelId="{DCD025A7-4B10-4102-AE5F-4623A59DAA83}" type="presParOf" srcId="{D86F26DB-C4B3-4353-AE7F-E4E4D4E48D98}" destId="{74DA0D19-7E89-4B45-9180-7CD2D88043A1}" srcOrd="0" destOrd="0" presId="urn:microsoft.com/office/officeart/2005/8/layout/hList2"/>
    <dgm:cxn modelId="{D02BC331-61B0-4FFE-8E52-067E4FD21BBE}" type="presParOf" srcId="{D86F26DB-C4B3-4353-AE7F-E4E4D4E48D98}" destId="{4EB0D30C-8385-4853-841B-04F73CEC0BB4}" srcOrd="1" destOrd="0" presId="urn:microsoft.com/office/officeart/2005/8/layout/hList2"/>
    <dgm:cxn modelId="{2FB862AB-D74D-498B-86A8-0F211AD92733}" type="presParOf" srcId="{D86F26DB-C4B3-4353-AE7F-E4E4D4E48D98}" destId="{1993C577-5131-4CB3-849C-DE36A59CF45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7FB3E-F5E1-452E-A431-3FE46F19F1B3}">
      <dsp:nvSpPr>
        <dsp:cNvPr id="0" name=""/>
        <dsp:cNvSpPr/>
      </dsp:nvSpPr>
      <dsp:spPr>
        <a:xfrm>
          <a:off x="4376" y="0"/>
          <a:ext cx="2988422" cy="41594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Estratégia</a:t>
          </a:r>
          <a:endParaRPr lang="pt-PT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6" y="0"/>
        <a:ext cx="2988422" cy="1247844"/>
      </dsp:txXfrm>
    </dsp:sp>
    <dsp:sp modelId="{EF61E164-F9FF-4E1B-9117-D26A676BFC00}">
      <dsp:nvSpPr>
        <dsp:cNvPr id="0" name=""/>
        <dsp:cNvSpPr/>
      </dsp:nvSpPr>
      <dsp:spPr>
        <a:xfrm>
          <a:off x="248150" y="1216227"/>
          <a:ext cx="2519995" cy="1072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Formação do público adulto no âmbito d/ competências da literacia digital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551" y="1247628"/>
        <a:ext cx="2457193" cy="1009315"/>
      </dsp:txXfrm>
    </dsp:sp>
    <dsp:sp modelId="{9A032F5B-707C-415A-AB01-36FF1FCF4DF5}">
      <dsp:nvSpPr>
        <dsp:cNvPr id="0" name=""/>
        <dsp:cNvSpPr/>
      </dsp:nvSpPr>
      <dsp:spPr>
        <a:xfrm>
          <a:off x="238590" y="2429455"/>
          <a:ext cx="2519995" cy="706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Ações de capacitação </a:t>
          </a: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nas </a:t>
          </a: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BP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276" y="2450141"/>
        <a:ext cx="2478623" cy="664907"/>
      </dsp:txXfrm>
    </dsp:sp>
    <dsp:sp modelId="{2D99C146-F9A8-4674-A0EF-D60C864D485F}">
      <dsp:nvSpPr>
        <dsp:cNvPr id="0" name=""/>
        <dsp:cNvSpPr/>
      </dsp:nvSpPr>
      <dsp:spPr>
        <a:xfrm>
          <a:off x="238590" y="3244392"/>
          <a:ext cx="2519995" cy="706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Ações de capacitação </a:t>
          </a: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nas </a:t>
          </a: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Juntas de Freguesia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276" y="3265078"/>
        <a:ext cx="2478623" cy="664907"/>
      </dsp:txXfrm>
    </dsp:sp>
    <dsp:sp modelId="{B1A373C8-094B-4DCB-86D2-6F8D92F120CE}">
      <dsp:nvSpPr>
        <dsp:cNvPr id="0" name=""/>
        <dsp:cNvSpPr/>
      </dsp:nvSpPr>
      <dsp:spPr>
        <a:xfrm>
          <a:off x="3205692" y="0"/>
          <a:ext cx="2866448" cy="41594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Promotores</a:t>
          </a:r>
          <a:endParaRPr lang="pt-PT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5692" y="0"/>
        <a:ext cx="2866448" cy="1247844"/>
      </dsp:txXfrm>
    </dsp:sp>
    <dsp:sp modelId="{F5F76865-B7F6-4E85-ABFB-1F8D23FD796C}">
      <dsp:nvSpPr>
        <dsp:cNvPr id="0" name=""/>
        <dsp:cNvSpPr/>
      </dsp:nvSpPr>
      <dsp:spPr>
        <a:xfrm>
          <a:off x="3378919" y="1248199"/>
          <a:ext cx="2519995" cy="817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CIMT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2853" y="1272133"/>
        <a:ext cx="2472127" cy="769303"/>
      </dsp:txXfrm>
    </dsp:sp>
    <dsp:sp modelId="{370F4786-C2D1-4B3A-8056-20CB46394C3C}">
      <dsp:nvSpPr>
        <dsp:cNvPr id="0" name=""/>
        <dsp:cNvSpPr/>
      </dsp:nvSpPr>
      <dsp:spPr>
        <a:xfrm>
          <a:off x="3378919" y="2191089"/>
          <a:ext cx="2519995" cy="817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DGLAB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2853" y="2215023"/>
        <a:ext cx="2472127" cy="769303"/>
      </dsp:txXfrm>
    </dsp:sp>
    <dsp:sp modelId="{43221E72-63FF-402E-9547-31AE62007422}">
      <dsp:nvSpPr>
        <dsp:cNvPr id="0" name=""/>
        <dsp:cNvSpPr/>
      </dsp:nvSpPr>
      <dsp:spPr>
        <a:xfrm>
          <a:off x="3378919" y="3133980"/>
          <a:ext cx="2519995" cy="817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Rede Bibliotecas Públicas do Médio Tejo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2853" y="3157914"/>
        <a:ext cx="2472127" cy="769303"/>
      </dsp:txXfrm>
    </dsp:sp>
    <dsp:sp modelId="{E858EE7B-4A5E-43C3-B355-96B59E0EA409}">
      <dsp:nvSpPr>
        <dsp:cNvPr id="0" name=""/>
        <dsp:cNvSpPr/>
      </dsp:nvSpPr>
      <dsp:spPr>
        <a:xfrm>
          <a:off x="6285034" y="0"/>
          <a:ext cx="2879988" cy="41594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Parceiros</a:t>
          </a:r>
          <a:endParaRPr lang="pt-PT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85034" y="0"/>
        <a:ext cx="2879988" cy="1247844"/>
      </dsp:txXfrm>
    </dsp:sp>
    <dsp:sp modelId="{FFF7D558-1D20-40A7-A967-B3308F8CAAC3}">
      <dsp:nvSpPr>
        <dsp:cNvPr id="0" name=""/>
        <dsp:cNvSpPr/>
      </dsp:nvSpPr>
      <dsp:spPr>
        <a:xfrm>
          <a:off x="6465031" y="1248199"/>
          <a:ext cx="2519995" cy="817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Juntas de Freguesia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8965" y="1272133"/>
        <a:ext cx="2472127" cy="769303"/>
      </dsp:txXfrm>
    </dsp:sp>
    <dsp:sp modelId="{F82265CC-2978-4BA2-ADB8-9EE46F86CD94}">
      <dsp:nvSpPr>
        <dsp:cNvPr id="0" name=""/>
        <dsp:cNvSpPr/>
      </dsp:nvSpPr>
      <dsp:spPr>
        <a:xfrm>
          <a:off x="6465031" y="2191089"/>
          <a:ext cx="2519995" cy="817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Universidades </a:t>
          </a: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Séniores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8965" y="2215023"/>
        <a:ext cx="2472127" cy="769303"/>
      </dsp:txXfrm>
    </dsp:sp>
    <dsp:sp modelId="{D8EC00BC-7A9C-4A03-8853-6535612E085F}">
      <dsp:nvSpPr>
        <dsp:cNvPr id="0" name=""/>
        <dsp:cNvSpPr/>
      </dsp:nvSpPr>
      <dsp:spPr>
        <a:xfrm>
          <a:off x="6465031" y="3133980"/>
          <a:ext cx="2519995" cy="817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smtClean="0">
              <a:latin typeface="Arial" panose="020B0604020202020204" pitchFamily="34" charset="0"/>
              <a:cs typeface="Arial" panose="020B0604020202020204" pitchFamily="34" charset="0"/>
            </a:rPr>
            <a:t>Centros Qualifica</a:t>
          </a:r>
          <a:endParaRPr lang="pt-PT" sz="1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8965" y="3157914"/>
        <a:ext cx="2472127" cy="7693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7FB3E-F5E1-452E-A431-3FE46F19F1B3}">
      <dsp:nvSpPr>
        <dsp:cNvPr id="0" name=""/>
        <dsp:cNvSpPr/>
      </dsp:nvSpPr>
      <dsp:spPr>
        <a:xfrm>
          <a:off x="4392" y="0"/>
          <a:ext cx="2998770" cy="4286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pt-PT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2" y="0"/>
        <a:ext cx="2998770" cy="1285875"/>
      </dsp:txXfrm>
    </dsp:sp>
    <dsp:sp modelId="{8F3A3B1D-2FA8-4472-99B7-33FCEA48ED43}">
      <dsp:nvSpPr>
        <dsp:cNvPr id="0" name=""/>
        <dsp:cNvSpPr/>
      </dsp:nvSpPr>
      <dsp:spPr>
        <a:xfrm>
          <a:off x="215205" y="1214524"/>
          <a:ext cx="2519993" cy="884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Capacitar</a:t>
          </a: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os cidadãos no âmbito da leitura e da literacia digital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106" y="1240425"/>
        <a:ext cx="2468191" cy="832537"/>
      </dsp:txXfrm>
    </dsp:sp>
    <dsp:sp modelId="{9A032F5B-707C-415A-AB01-36FF1FCF4DF5}">
      <dsp:nvSpPr>
        <dsp:cNvPr id="0" name=""/>
        <dsp:cNvSpPr/>
      </dsp:nvSpPr>
      <dsp:spPr>
        <a:xfrm>
          <a:off x="243780" y="2255480"/>
          <a:ext cx="2519993" cy="548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Melhorar o acesso dos cidadãos à informação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857" y="2271557"/>
        <a:ext cx="2487839" cy="516760"/>
      </dsp:txXfrm>
    </dsp:sp>
    <dsp:sp modelId="{6D6BD14A-FCBC-4954-AE55-435DE2782861}">
      <dsp:nvSpPr>
        <dsp:cNvPr id="0" name=""/>
        <dsp:cNvSpPr/>
      </dsp:nvSpPr>
      <dsp:spPr>
        <a:xfrm>
          <a:off x="243780" y="3596014"/>
          <a:ext cx="2519993" cy="548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spc="0" baseline="0" dirty="0" smtClean="0">
              <a:latin typeface="Arial" panose="020B0604020202020204" pitchFamily="34" charset="0"/>
              <a:cs typeface="Arial" panose="020B0604020202020204" pitchFamily="34" charset="0"/>
            </a:rPr>
            <a:t>Diversificar os serviços prestados p/ bibliotecas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857" y="3612091"/>
        <a:ext cx="2487839" cy="516760"/>
      </dsp:txXfrm>
    </dsp:sp>
    <dsp:sp modelId="{234C0F11-A1B5-4B61-B779-3CB46BCF2325}">
      <dsp:nvSpPr>
        <dsp:cNvPr id="0" name=""/>
        <dsp:cNvSpPr/>
      </dsp:nvSpPr>
      <dsp:spPr>
        <a:xfrm>
          <a:off x="233867" y="2948806"/>
          <a:ext cx="2519993" cy="548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spc="0" baseline="0" dirty="0" smtClean="0">
              <a:latin typeface="Arial" panose="020B0604020202020204" pitchFamily="34" charset="0"/>
              <a:cs typeface="Arial" panose="020B0604020202020204" pitchFamily="34" charset="0"/>
            </a:rPr>
            <a:t>Promover o acesso à internet</a:t>
          </a:r>
        </a:p>
      </dsp:txBody>
      <dsp:txXfrm>
        <a:off x="249944" y="2964883"/>
        <a:ext cx="2487839" cy="516760"/>
      </dsp:txXfrm>
    </dsp:sp>
    <dsp:sp modelId="{B1A373C8-094B-4DCB-86D2-6F8D92F120CE}">
      <dsp:nvSpPr>
        <dsp:cNvPr id="0" name=""/>
        <dsp:cNvSpPr/>
      </dsp:nvSpPr>
      <dsp:spPr>
        <a:xfrm>
          <a:off x="3216792" y="0"/>
          <a:ext cx="2876374" cy="4286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Duração</a:t>
          </a:r>
          <a:endParaRPr lang="pt-PT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6792" y="0"/>
        <a:ext cx="2876374" cy="1285875"/>
      </dsp:txXfrm>
    </dsp:sp>
    <dsp:sp modelId="{F5F76865-B7F6-4E85-ABFB-1F8D23FD796C}">
      <dsp:nvSpPr>
        <dsp:cNvPr id="0" name=""/>
        <dsp:cNvSpPr/>
      </dsp:nvSpPr>
      <dsp:spPr>
        <a:xfrm>
          <a:off x="3348246" y="1214525"/>
          <a:ext cx="2519993" cy="10467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Projeto: 2 anos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2022 / 2023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8905" y="1245184"/>
        <a:ext cx="2458675" cy="985458"/>
      </dsp:txXfrm>
    </dsp:sp>
    <dsp:sp modelId="{23AE1B14-EDDE-4422-8959-A67E4D0226FC}">
      <dsp:nvSpPr>
        <dsp:cNvPr id="0" name=""/>
        <dsp:cNvSpPr/>
      </dsp:nvSpPr>
      <dsp:spPr>
        <a:xfrm>
          <a:off x="3386961" y="2812178"/>
          <a:ext cx="2519993" cy="1335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1 Ação: 10h00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6089" y="2851306"/>
        <a:ext cx="2441737" cy="1257675"/>
      </dsp:txXfrm>
    </dsp:sp>
    <dsp:sp modelId="{E858EE7B-4A5E-43C3-B355-96B59E0EA409}">
      <dsp:nvSpPr>
        <dsp:cNvPr id="0" name=""/>
        <dsp:cNvSpPr/>
      </dsp:nvSpPr>
      <dsp:spPr>
        <a:xfrm>
          <a:off x="6306796" y="0"/>
          <a:ext cx="2889961" cy="4286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Equipamentos</a:t>
          </a:r>
          <a:endParaRPr lang="pt-PT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06796" y="0"/>
        <a:ext cx="2889961" cy="1285875"/>
      </dsp:txXfrm>
    </dsp:sp>
    <dsp:sp modelId="{BA8D14E7-4648-4404-A4C6-C12662F2F757}">
      <dsp:nvSpPr>
        <dsp:cNvPr id="0" name=""/>
        <dsp:cNvSpPr/>
      </dsp:nvSpPr>
      <dsp:spPr>
        <a:xfrm>
          <a:off x="6437410" y="1214525"/>
          <a:ext cx="2519993" cy="1140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As BP’s foram munidas com dispositivos informáticos atualizados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70819" y="1247934"/>
        <a:ext cx="2453175" cy="1073840"/>
      </dsp:txXfrm>
    </dsp:sp>
    <dsp:sp modelId="{F82265CC-2978-4BA2-ADB8-9EE46F86CD94}">
      <dsp:nvSpPr>
        <dsp:cNvPr id="0" name=""/>
        <dsp:cNvSpPr/>
      </dsp:nvSpPr>
      <dsp:spPr>
        <a:xfrm>
          <a:off x="6491780" y="2536395"/>
          <a:ext cx="2519993" cy="712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5 portáteis, 5 tablets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12658" y="2557273"/>
        <a:ext cx="2478237" cy="671084"/>
      </dsp:txXfrm>
    </dsp:sp>
    <dsp:sp modelId="{D8EC00BC-7A9C-4A03-8853-6535612E085F}">
      <dsp:nvSpPr>
        <dsp:cNvPr id="0" name=""/>
        <dsp:cNvSpPr/>
      </dsp:nvSpPr>
      <dsp:spPr>
        <a:xfrm>
          <a:off x="6491780" y="3358903"/>
          <a:ext cx="2519993" cy="712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1 router, 1 videoprojector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12658" y="3379781"/>
        <a:ext cx="2478237" cy="6710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7FB3E-F5E1-452E-A431-3FE46F19F1B3}">
      <dsp:nvSpPr>
        <dsp:cNvPr id="0" name=""/>
        <dsp:cNvSpPr/>
      </dsp:nvSpPr>
      <dsp:spPr>
        <a:xfrm>
          <a:off x="13" y="0"/>
          <a:ext cx="2937417" cy="43148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Inscrições</a:t>
          </a:r>
          <a:endParaRPr lang="pt-PT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" y="0"/>
        <a:ext cx="2937417" cy="1294447"/>
      </dsp:txXfrm>
    </dsp:sp>
    <dsp:sp modelId="{9A032F5B-707C-415A-AB01-36FF1FCF4DF5}">
      <dsp:nvSpPr>
        <dsp:cNvPr id="0" name=""/>
        <dsp:cNvSpPr/>
      </dsp:nvSpPr>
      <dsp:spPr>
        <a:xfrm>
          <a:off x="214116" y="1295711"/>
          <a:ext cx="2511445" cy="1300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Bibliotecas Municipais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220" y="1333815"/>
        <a:ext cx="2435237" cy="1224770"/>
      </dsp:txXfrm>
    </dsp:sp>
    <dsp:sp modelId="{9457EC97-E8A5-4CF4-82C3-1D0D42140B5B}">
      <dsp:nvSpPr>
        <dsp:cNvPr id="0" name=""/>
        <dsp:cNvSpPr/>
      </dsp:nvSpPr>
      <dsp:spPr>
        <a:xfrm>
          <a:off x="214116" y="2796840"/>
          <a:ext cx="2511445" cy="1300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Juntas de Freguesias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220" y="2834944"/>
        <a:ext cx="2435237" cy="1224770"/>
      </dsp:txXfrm>
    </dsp:sp>
    <dsp:sp modelId="{B1A373C8-094B-4DCB-86D2-6F8D92F120CE}">
      <dsp:nvSpPr>
        <dsp:cNvPr id="0" name=""/>
        <dsp:cNvSpPr/>
      </dsp:nvSpPr>
      <dsp:spPr>
        <a:xfrm>
          <a:off x="3141552" y="0"/>
          <a:ext cx="2937417" cy="43148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Avaliação</a:t>
          </a:r>
          <a:endParaRPr lang="pt-PT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1552" y="0"/>
        <a:ext cx="2937417" cy="1294447"/>
      </dsp:txXfrm>
    </dsp:sp>
    <dsp:sp modelId="{F5F76865-B7F6-4E85-ABFB-1F8D23FD796C}">
      <dsp:nvSpPr>
        <dsp:cNvPr id="0" name=""/>
        <dsp:cNvSpPr/>
      </dsp:nvSpPr>
      <dsp:spPr>
        <a:xfrm>
          <a:off x="3371839" y="1294815"/>
          <a:ext cx="2511445" cy="847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Apreciação dos formadores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6667" y="1319643"/>
        <a:ext cx="2461789" cy="798034"/>
      </dsp:txXfrm>
    </dsp:sp>
    <dsp:sp modelId="{20A2B41C-97D5-43CA-BB34-36E125651A35}">
      <dsp:nvSpPr>
        <dsp:cNvPr id="0" name=""/>
        <dsp:cNvSpPr/>
      </dsp:nvSpPr>
      <dsp:spPr>
        <a:xfrm>
          <a:off x="3371839" y="2272919"/>
          <a:ext cx="2511445" cy="847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Apreciação dos Bibliotecários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6667" y="2297747"/>
        <a:ext cx="2461789" cy="798034"/>
      </dsp:txXfrm>
    </dsp:sp>
    <dsp:sp modelId="{CC356DE1-F0E0-4E93-9D8D-1FA55BB731A6}">
      <dsp:nvSpPr>
        <dsp:cNvPr id="0" name=""/>
        <dsp:cNvSpPr/>
      </dsp:nvSpPr>
      <dsp:spPr>
        <a:xfrm>
          <a:off x="3371839" y="3251023"/>
          <a:ext cx="2511445" cy="847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Apreciação dos formandos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6667" y="3275851"/>
        <a:ext cx="2461789" cy="798034"/>
      </dsp:txXfrm>
    </dsp:sp>
    <dsp:sp modelId="{E858EE7B-4A5E-43C3-B355-96B59E0EA409}">
      <dsp:nvSpPr>
        <dsp:cNvPr id="0" name=""/>
        <dsp:cNvSpPr/>
      </dsp:nvSpPr>
      <dsp:spPr>
        <a:xfrm>
          <a:off x="6316577" y="0"/>
          <a:ext cx="2937417" cy="43148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Divulgação</a:t>
          </a:r>
          <a:endParaRPr lang="pt-PT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16577" y="0"/>
        <a:ext cx="2937417" cy="1294447"/>
      </dsp:txXfrm>
    </dsp:sp>
    <dsp:sp modelId="{FFF7D558-1D20-40A7-A967-B3308F8CAAC3}">
      <dsp:nvSpPr>
        <dsp:cNvPr id="0" name=""/>
        <dsp:cNvSpPr/>
      </dsp:nvSpPr>
      <dsp:spPr>
        <a:xfrm>
          <a:off x="6529563" y="1294447"/>
          <a:ext cx="2511445" cy="2804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Ações </a:t>
          </a:r>
          <a:r>
            <a:rPr lang="pt-PT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foram divulgadas nos meios ao dispor</a:t>
          </a:r>
          <a:endParaRPr lang="pt-PT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03121" y="1368005"/>
        <a:ext cx="2364329" cy="26575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D7DC4-2976-4E70-939E-808DFE37078F}">
      <dsp:nvSpPr>
        <dsp:cNvPr id="0" name=""/>
        <dsp:cNvSpPr/>
      </dsp:nvSpPr>
      <dsp:spPr>
        <a:xfrm>
          <a:off x="1189418" y="425"/>
          <a:ext cx="3220189" cy="1932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Formadores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(contratados)</a:t>
          </a:r>
          <a:endParaRPr lang="pt-PT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pt-PT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pt-PT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9418" y="425"/>
        <a:ext cx="3220189" cy="1932113"/>
      </dsp:txXfrm>
    </dsp:sp>
    <dsp:sp modelId="{D2B5F591-FC6B-450D-B63F-E04008CD30DD}">
      <dsp:nvSpPr>
        <dsp:cNvPr id="0" name=""/>
        <dsp:cNvSpPr/>
      </dsp:nvSpPr>
      <dsp:spPr>
        <a:xfrm>
          <a:off x="4759996" y="2376"/>
          <a:ext cx="3220189" cy="1932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N.º ações </a:t>
          </a:r>
          <a:r>
            <a:rPr lang="pt-PT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previstas</a:t>
          </a:r>
          <a:endParaRPr lang="pt-PT" sz="2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189</a:t>
          </a:r>
          <a:endParaRPr lang="pt-PT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pt-PT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9996" y="2376"/>
        <a:ext cx="3220189" cy="1932113"/>
      </dsp:txXfrm>
    </dsp:sp>
    <dsp:sp modelId="{A35E3F21-DE0E-4DDD-9AB2-84961CAAA499}">
      <dsp:nvSpPr>
        <dsp:cNvPr id="0" name=""/>
        <dsp:cNvSpPr/>
      </dsp:nvSpPr>
      <dsp:spPr>
        <a:xfrm>
          <a:off x="1217788" y="2256509"/>
          <a:ext cx="3220189" cy="1932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N.º ações realizadas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187</a:t>
          </a:r>
          <a:endParaRPr lang="pt-PT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pt-PT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7788" y="2256509"/>
        <a:ext cx="3220189" cy="1932113"/>
      </dsp:txXfrm>
    </dsp:sp>
    <dsp:sp modelId="{EC70CADE-54E0-4B77-ABE1-21ACB05C38D8}">
      <dsp:nvSpPr>
        <dsp:cNvPr id="0" name=""/>
        <dsp:cNvSpPr/>
      </dsp:nvSpPr>
      <dsp:spPr>
        <a:xfrm>
          <a:off x="4731627" y="2254558"/>
          <a:ext cx="3220189" cy="1932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N.º formandos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pt-PT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1.238</a:t>
          </a:r>
          <a:endParaRPr lang="pt-PT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pt-PT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31627" y="2254558"/>
        <a:ext cx="3220189" cy="19321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3C577-5131-4CB3-849C-DE36A59CF452}">
      <dsp:nvSpPr>
        <dsp:cNvPr id="0" name=""/>
        <dsp:cNvSpPr/>
      </dsp:nvSpPr>
      <dsp:spPr>
        <a:xfrm rot="16200000">
          <a:off x="-675802" y="2037268"/>
          <a:ext cx="2145077" cy="680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9983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Ações</a:t>
          </a:r>
          <a:endParaRPr lang="pt-PT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675802" y="2037268"/>
        <a:ext cx="2145077" cy="680122"/>
      </dsp:txXfrm>
    </dsp:sp>
    <dsp:sp modelId="{4EB0D30C-8385-4853-841B-04F73CEC0BB4}">
      <dsp:nvSpPr>
        <dsp:cNvPr id="0" name=""/>
        <dsp:cNvSpPr/>
      </dsp:nvSpPr>
      <dsp:spPr>
        <a:xfrm>
          <a:off x="755836" y="568377"/>
          <a:ext cx="3387732" cy="3427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599830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Promover a inclusão social;</a:t>
          </a:r>
          <a:endParaRPr lang="pt-P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Responder às necessidades reais dos cidadãos;</a:t>
          </a:r>
          <a:endParaRPr lang="pt-P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Promover o uso das tecnologias;</a:t>
          </a:r>
          <a:endParaRPr lang="pt-P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Criar novos hábitos na população;</a:t>
          </a:r>
          <a:endParaRPr lang="pt-P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Ajudar a combater a exclusão social;</a:t>
          </a:r>
          <a:endParaRPr lang="pt-P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Reduzir as desigualdades.</a:t>
          </a:r>
          <a:endParaRPr lang="pt-P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pt-P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5836" y="568377"/>
        <a:ext cx="3387732" cy="3427395"/>
      </dsp:txXfrm>
    </dsp:sp>
    <dsp:sp modelId="{74DA0D19-7E89-4B45-9180-7CD2D88043A1}">
      <dsp:nvSpPr>
        <dsp:cNvPr id="0" name=""/>
        <dsp:cNvSpPr/>
      </dsp:nvSpPr>
      <dsp:spPr>
        <a:xfrm>
          <a:off x="188876" y="80919"/>
          <a:ext cx="981552" cy="10358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E5F71-41D5-4577-87C0-41C8E4959418}">
      <dsp:nvSpPr>
        <dsp:cNvPr id="0" name=""/>
        <dsp:cNvSpPr/>
      </dsp:nvSpPr>
      <dsp:spPr>
        <a:xfrm rot="16200000">
          <a:off x="4154897" y="2037765"/>
          <a:ext cx="2402918" cy="680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9983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Biblioteca</a:t>
          </a:r>
          <a:endParaRPr lang="pt-PT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54897" y="2037765"/>
        <a:ext cx="2402918" cy="680122"/>
      </dsp:txXfrm>
    </dsp:sp>
    <dsp:sp modelId="{E2170753-CDBD-4F8B-9555-880FAE5E9139}">
      <dsp:nvSpPr>
        <dsp:cNvPr id="0" name=""/>
        <dsp:cNvSpPr/>
      </dsp:nvSpPr>
      <dsp:spPr>
        <a:xfrm>
          <a:off x="5696418" y="769339"/>
          <a:ext cx="3387732" cy="3216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599830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Incentivar a aprendizagem ao longo da vida;</a:t>
          </a:r>
          <a:endParaRPr lang="pt-P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Promover o espaço da biblioteca como local de aprendizagem não formal;</a:t>
          </a:r>
          <a:endParaRPr lang="pt-P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Desenvolver conhecimentos básicos, para a inclusão nas tecnologias.</a:t>
          </a:r>
          <a:endParaRPr lang="pt-PT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6418" y="769339"/>
        <a:ext cx="3387732" cy="3216973"/>
      </dsp:txXfrm>
    </dsp:sp>
    <dsp:sp modelId="{DAB6F549-F771-474D-9019-8F9CD00E38B4}">
      <dsp:nvSpPr>
        <dsp:cNvPr id="0" name=""/>
        <dsp:cNvSpPr/>
      </dsp:nvSpPr>
      <dsp:spPr>
        <a:xfrm>
          <a:off x="5166915" y="28509"/>
          <a:ext cx="982804" cy="103680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3C577-5131-4CB3-849C-DE36A59CF452}">
      <dsp:nvSpPr>
        <dsp:cNvPr id="0" name=""/>
        <dsp:cNvSpPr/>
      </dsp:nvSpPr>
      <dsp:spPr>
        <a:xfrm rot="16200000">
          <a:off x="-377711" y="2037284"/>
          <a:ext cx="2145077" cy="680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0175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Formandos</a:t>
          </a:r>
          <a:endParaRPr lang="pt-PT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377711" y="2037284"/>
        <a:ext cx="2145077" cy="680513"/>
      </dsp:txXfrm>
    </dsp:sp>
    <dsp:sp modelId="{4EB0D30C-8385-4853-841B-04F73CEC0BB4}">
      <dsp:nvSpPr>
        <dsp:cNvPr id="0" name=""/>
        <dsp:cNvSpPr/>
      </dsp:nvSpPr>
      <dsp:spPr>
        <a:xfrm>
          <a:off x="1097280" y="568588"/>
          <a:ext cx="7732639" cy="3427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017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Adquirir ferramentas e competências;</a:t>
          </a:r>
          <a:endParaRPr lang="pt-P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Melhorar a qualidade de vida e bem-estar; </a:t>
          </a:r>
          <a:endParaRPr lang="pt-P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Promover a biblioteca enquanto equipamento cultural e de lazer.</a:t>
          </a:r>
          <a:endParaRPr lang="pt-PT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pt-PT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pt-PT" sz="1600" kern="1200" dirty="0"/>
        </a:p>
      </dsp:txBody>
      <dsp:txXfrm>
        <a:off x="1097280" y="568588"/>
        <a:ext cx="7732639" cy="3427395"/>
      </dsp:txXfrm>
    </dsp:sp>
    <dsp:sp modelId="{74DA0D19-7E89-4B45-9180-7CD2D88043A1}">
      <dsp:nvSpPr>
        <dsp:cNvPr id="0" name=""/>
        <dsp:cNvSpPr/>
      </dsp:nvSpPr>
      <dsp:spPr>
        <a:xfrm>
          <a:off x="505903" y="33085"/>
          <a:ext cx="982117" cy="10364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B1B3FFB9-9F3D-4DCD-8FEE-912732EFE0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15DC58A-492F-4EFC-8FAD-571DE5278F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505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5F342-7593-49B2-9DE1-CE9446E17E3C}" type="datetime1">
              <a:rPr lang="pt-PT" smtClean="0"/>
              <a:t>05/11/2024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BD2F742-B888-447F-8B5E-929FFCD5C9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35BB819-1DE4-46D7-BC91-E08D28417C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505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027D2-57E5-4DF0-9C77-BED418753A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7148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noProof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285EA-43D8-4B52-8E2F-63C3B18B5772}" type="datetime1">
              <a:rPr lang="pt-PT" smtClean="0"/>
              <a:pPr/>
              <a:t>05/11/2024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22375"/>
            <a:ext cx="5867400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67068" y="4705380"/>
            <a:ext cx="5336540" cy="38498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dirty="0"/>
              <a:t>Editar estilos de texto do Modelo Global</a:t>
            </a:r>
          </a:p>
          <a:p>
            <a:pPr lvl="1"/>
            <a:r>
              <a:rPr lang="pt-PT" noProof="0" dirty="0"/>
              <a:t>Segundo nível</a:t>
            </a:r>
          </a:p>
          <a:p>
            <a:pPr lvl="2"/>
            <a:r>
              <a:rPr lang="pt-PT" noProof="0" dirty="0"/>
              <a:t>Terceiro nível</a:t>
            </a:r>
          </a:p>
          <a:p>
            <a:pPr lvl="3"/>
            <a:r>
              <a:rPr lang="pt-PT" noProof="0" dirty="0"/>
              <a:t>Quarto nível</a:t>
            </a:r>
          </a:p>
          <a:p>
            <a:pPr lvl="4"/>
            <a:r>
              <a:rPr lang="pt-PT" noProof="0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778505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5869-647D-434A-9C1E-AE4A4C9A6EF0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828098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5869-647D-434A-9C1E-AE4A4C9A6EF0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822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5869-647D-434A-9C1E-AE4A4C9A6EF0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563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E64CB42-AE9B-4B67-8884-E9544D65449C}" type="datetime1">
              <a:rPr lang="pt-PT" noProof="0" smtClean="0"/>
              <a:t>05/11/2024</a:t>
            </a:fld>
            <a:endParaRPr lang="pt-P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rtl="0"/>
            <a:fld id="{69E57DC2-970A-4B3E-BB1C-7A09969E49DF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35748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7DE197-6C16-43ED-97B5-B8F6CF9EFC83}" type="datetime1">
              <a:rPr lang="pt-PT" noProof="0" smtClean="0"/>
              <a:t>05/11/2024</a:t>
            </a:fld>
            <a:endParaRPr lang="pt-P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69E57DC2-970A-4B3E-BB1C-7A09969E49DF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5950965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7DE197-6C16-43ED-97B5-B8F6CF9EFC83}" type="datetime1">
              <a:rPr lang="pt-PT" noProof="0" smtClean="0"/>
              <a:t>05/11/2024</a:t>
            </a:fld>
            <a:endParaRPr lang="pt-P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69E57DC2-970A-4B3E-BB1C-7A09969E49DF}" type="slidenum">
              <a:rPr lang="pt-PT" noProof="0" smtClean="0"/>
              <a:pPr rtl="0"/>
              <a:t>‹nº›</a:t>
            </a:fld>
            <a:endParaRPr lang="pt-PT" noProof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2411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7DE197-6C16-43ED-97B5-B8F6CF9EFC83}" type="datetime1">
              <a:rPr lang="pt-PT" noProof="0" smtClean="0"/>
              <a:t>05/11/2024</a:t>
            </a:fld>
            <a:endParaRPr 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69E57DC2-970A-4B3E-BB1C-7A09969E49DF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3966303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7DE197-6C16-43ED-97B5-B8F6CF9EFC83}" type="datetime1">
              <a:rPr lang="pt-PT" noProof="0" smtClean="0"/>
              <a:t>05/11/2024</a:t>
            </a:fld>
            <a:endParaRPr 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69E57DC2-970A-4B3E-BB1C-7A09969E49DF}" type="slidenum">
              <a:rPr lang="pt-PT" noProof="0" smtClean="0"/>
              <a:pPr rtl="0"/>
              <a:t>‹nº›</a:t>
            </a:fld>
            <a:endParaRPr lang="pt-PT" noProof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16633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7DE197-6C16-43ED-97B5-B8F6CF9EFC83}" type="datetime1">
              <a:rPr lang="pt-PT" noProof="0" smtClean="0"/>
              <a:t>05/11/2024</a:t>
            </a:fld>
            <a:endParaRPr 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69E57DC2-970A-4B3E-BB1C-7A09969E49DF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4290481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50EFA7-01FD-47C6-BDCD-C04ACDB6F6B7}" type="datetime1">
              <a:rPr lang="pt-PT" noProof="0" smtClean="0"/>
              <a:t>05/11/2024</a:t>
            </a:fld>
            <a:endParaRPr lang="pt-P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522875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8985EB-FC4D-4DA2-B178-12F7775FD296}" type="datetime1">
              <a:rPr lang="pt-PT" noProof="0" smtClean="0"/>
              <a:t>05/11/2024</a:t>
            </a:fld>
            <a:endParaRPr lang="pt-P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28532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7DE197-6C16-43ED-97B5-B8F6CF9EFC83}" type="datetime1">
              <a:rPr lang="pt-PT" noProof="0" smtClean="0"/>
              <a:t>05/11/2024</a:t>
            </a:fld>
            <a:endParaRPr lang="pt-P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8207999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6E97387-5462-490F-A9A6-FAF0A5300113}" type="datetime1">
              <a:rPr lang="pt-PT" noProof="0" smtClean="0"/>
              <a:t>05/11/2024</a:t>
            </a:fld>
            <a:endParaRPr lang="pt-P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69E57DC2-970A-4B3E-BB1C-7A09969E49DF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45289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F2410F-97EB-4DB7-B0D3-9BFF188B39A8}" type="datetime1">
              <a:rPr lang="pt-PT" noProof="0" smtClean="0"/>
              <a:t>05/11/2024</a:t>
            </a:fld>
            <a:endParaRPr 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69E57DC2-970A-4B3E-BB1C-7A09969E49DF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38754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80B1152-B80E-4CAF-B195-DBF83CF827C5}" type="datetime1">
              <a:rPr lang="pt-PT" noProof="0" smtClean="0"/>
              <a:t>05/11/2024</a:t>
            </a:fld>
            <a:endParaRPr lang="pt-PT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69E57DC2-970A-4B3E-BB1C-7A09969E49DF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34776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D114B6-0F76-4D0A-AA6F-565FE820E5E0}" type="datetime1">
              <a:rPr lang="pt-PT" noProof="0" smtClean="0"/>
              <a:t>05/11/2024</a:t>
            </a:fld>
            <a:endParaRPr lang="pt-PT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24262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F6B7F9-B8B4-4A4B-AAB7-617A7591A6DD}" type="datetime1">
              <a:rPr lang="pt-PT" noProof="0" smtClean="0"/>
              <a:t>05/11/2024</a:t>
            </a:fld>
            <a:endParaRPr lang="pt-PT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26198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4342A5-5866-489A-A966-9DE37609B39C}" type="datetime1">
              <a:rPr lang="pt-PT" noProof="0" smtClean="0"/>
              <a:t>05/11/2024</a:t>
            </a:fld>
            <a:endParaRPr 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42638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966D0E-84AF-429D-A93E-0E837BEC2F97}" type="datetime1">
              <a:rPr lang="pt-PT" noProof="0" smtClean="0"/>
              <a:t>05/11/2024</a:t>
            </a:fld>
            <a:endParaRPr 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69E57DC2-970A-4B3E-BB1C-7A09969E49DF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01269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D7DE197-6C16-43ED-97B5-B8F6CF9EFC83}" type="datetime1">
              <a:rPr lang="pt-PT" noProof="0" smtClean="0"/>
              <a:t>05/11/2024</a:t>
            </a:fld>
            <a:endParaRPr lang="pt-P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PT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69E57DC2-970A-4B3E-BB1C-7A09969E49DF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68365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éu noturno com montanhas distantes no horizonte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93280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6858" y="2554817"/>
            <a:ext cx="7481455" cy="1701299"/>
          </a:xfrm>
        </p:spPr>
        <p:txBody>
          <a:bodyPr numCol="1" rtlCol="0">
            <a:normAutofit/>
          </a:bodyPr>
          <a:lstStyle/>
          <a:p>
            <a:pPr algn="ctr" rtl="0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CIA </a:t>
            </a:r>
            <a:r>
              <a:rPr lang="pt-P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Cidadania Ativa e Informada</a:t>
            </a:r>
            <a:endParaRPr lang="pt-P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clrChange>
              <a:clrFrom>
                <a:srgbClr val="6AC1BB"/>
              </a:clrFrom>
              <a:clrTo>
                <a:srgbClr val="6AC1B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" y="10"/>
            <a:ext cx="3456732" cy="386519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9" y="5399461"/>
            <a:ext cx="3405591" cy="99591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34" y="5399461"/>
            <a:ext cx="2779782" cy="78029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96" y="108066"/>
            <a:ext cx="7487677" cy="21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53738" y="685800"/>
            <a:ext cx="9576000" cy="7416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do Bibliotecário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948840"/>
              </p:ext>
            </p:extLst>
          </p:nvPr>
        </p:nvGraphicFramePr>
        <p:xfrm>
          <a:off x="1853738" y="1627003"/>
          <a:ext cx="9547687" cy="503999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70812">
                  <a:extLst>
                    <a:ext uri="{9D8B030D-6E8A-4147-A177-3AD203B41FA5}">
                      <a16:colId xmlns:a16="http://schemas.microsoft.com/office/drawing/2014/main" val="4162163972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122891693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5837237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25564845"/>
                    </a:ext>
                  </a:extLst>
                </a:gridCol>
              </a:tblGrid>
              <a:tr h="323093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Questões</a:t>
                      </a:r>
                      <a:endParaRPr lang="pt-P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 / Muito boa</a:t>
                      </a:r>
                      <a:endParaRPr lang="pt-P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Suficiente</a:t>
                      </a:r>
                      <a:endParaRPr lang="pt-P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Insuficiente</a:t>
                      </a:r>
                      <a:endParaRPr lang="pt-P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160132"/>
                  </a:ext>
                </a:extLst>
              </a:tr>
              <a:tr h="3230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Divulgação da ação foi …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80,90%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17,42%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1,68%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13364"/>
                  </a:ext>
                </a:extLst>
              </a:tr>
              <a:tr h="3230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Estrutura documentos de apoio foram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96,63%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3,37%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656540"/>
                  </a:ext>
                </a:extLst>
              </a:tr>
              <a:tr h="3230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Mobilização RH p/ funcionamento foram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86,52%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9,55%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3,93%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43637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Preparação</a:t>
                      </a:r>
                      <a:r>
                        <a:rPr lang="pt-PT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</a:t>
                      </a:r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ogística do espaço foi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94,94%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5,06%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088097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 do trabalho face à duração foi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39,89%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32,02%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28,09%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458445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 espaços disponibilizados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84,27%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14,61%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471795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</a:t>
                      </a:r>
                      <a:r>
                        <a:rPr lang="pt-PT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disponibilizados foram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98,88%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083514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Explicação conteúdos pelos formadores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64085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Atitude formador criar ambiente descontraído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183966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Participação dos formandos foi 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95,51%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4,49%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423593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</a:t>
                      </a:r>
                      <a:r>
                        <a:rPr lang="pt-PT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final 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91,01%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7,87%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029654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Competências adquiridas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66,29%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33,15%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838911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Ação</a:t>
                      </a:r>
                      <a:r>
                        <a:rPr lang="pt-PT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contribuiu p/ mudança hábitos formandos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94,38%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3,93%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311229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Ação foi um incentivo para outras ações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97,76%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264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6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53738" y="685800"/>
            <a:ext cx="9576000" cy="7416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do Formador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851390"/>
              </p:ext>
            </p:extLst>
          </p:nvPr>
        </p:nvGraphicFramePr>
        <p:xfrm>
          <a:off x="1853738" y="1884178"/>
          <a:ext cx="9547687" cy="367722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70812">
                  <a:extLst>
                    <a:ext uri="{9D8B030D-6E8A-4147-A177-3AD203B41FA5}">
                      <a16:colId xmlns:a16="http://schemas.microsoft.com/office/drawing/2014/main" val="4162163972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122891693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5837237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25564845"/>
                    </a:ext>
                  </a:extLst>
                </a:gridCol>
              </a:tblGrid>
              <a:tr h="323093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Questões</a:t>
                      </a:r>
                      <a:endParaRPr lang="pt-P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 / Muito boa</a:t>
                      </a:r>
                      <a:endParaRPr lang="pt-P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Suficiente</a:t>
                      </a:r>
                      <a:endParaRPr lang="pt-P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Insuficiente</a:t>
                      </a:r>
                      <a:endParaRPr lang="pt-P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160132"/>
                  </a:ext>
                </a:extLst>
              </a:tr>
              <a:tr h="3230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Divulgação do projeto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89,84%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8,47%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13364"/>
                  </a:ext>
                </a:extLst>
              </a:tr>
              <a:tr h="3230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Esclarecimentos/funcionamento do projeto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96,62%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2,82%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656540"/>
                  </a:ext>
                </a:extLst>
              </a:tr>
              <a:tr h="3230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Documentos de apoio foram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98,87%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1,13%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43637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Duração da ação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37,29%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23,73%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38,98%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088097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 dos espaços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88,70%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10,17%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1,13%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458445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disponibilizados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97,74%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2,26%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471795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Participação</a:t>
                      </a:r>
                      <a:r>
                        <a:rPr lang="pt-PT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dos formandos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94,89%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5,11%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083514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Competências adquiridas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64085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Ação contribuiu p/ mudança hábitos formandos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98,87%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1,13%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183966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Ação foi incentivo para outras ações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99,44%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423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8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53738" y="685800"/>
            <a:ext cx="9576000" cy="7416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dos Parceiros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010383"/>
              </p:ext>
            </p:extLst>
          </p:nvPr>
        </p:nvGraphicFramePr>
        <p:xfrm>
          <a:off x="1853738" y="1884178"/>
          <a:ext cx="9557212" cy="351399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84962">
                  <a:extLst>
                    <a:ext uri="{9D8B030D-6E8A-4147-A177-3AD203B41FA5}">
                      <a16:colId xmlns:a16="http://schemas.microsoft.com/office/drawing/2014/main" val="4162163972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122891693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583723708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925564845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24035751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322549698"/>
                    </a:ext>
                  </a:extLst>
                </a:gridCol>
              </a:tblGrid>
              <a:tr h="323093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Questões</a:t>
                      </a:r>
                      <a:endParaRPr lang="pt-P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 / Muito boa </a:t>
                      </a:r>
                      <a:endParaRPr lang="pt-P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Suficiente</a:t>
                      </a:r>
                      <a:endParaRPr lang="pt-P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Insuficiente</a:t>
                      </a:r>
                      <a:endParaRPr lang="pt-P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Fácil</a:t>
                      </a:r>
                      <a:r>
                        <a:rPr lang="pt-PT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Muito fácil</a:t>
                      </a:r>
                      <a:endParaRPr lang="pt-P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Difícil</a:t>
                      </a:r>
                      <a:endParaRPr lang="pt-P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160132"/>
                  </a:ext>
                </a:extLst>
              </a:tr>
              <a:tr h="3230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Divulgação da ação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79,27%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18,29%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2,44%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13364"/>
                  </a:ext>
                </a:extLst>
              </a:tr>
              <a:tr h="3230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Mobilização RH</a:t>
                      </a:r>
                      <a:r>
                        <a:rPr lang="pt-PT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ação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90,24%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9,76%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656540"/>
                  </a:ext>
                </a:extLst>
              </a:tr>
              <a:tr h="3230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Logística da ação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43637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 da ação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58,54%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14,63%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26,83%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088097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Caraterísticas do espaço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84,15%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15,85%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458445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disponibilizados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82,93%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15,85%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1,22%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471795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Ação contribuiu</a:t>
                      </a:r>
                      <a:r>
                        <a:rPr lang="pt-PT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p/ elevar a literacia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083514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Ação é incentivo p/</a:t>
                      </a:r>
                      <a:r>
                        <a:rPr lang="pt-PT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outras ações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64085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 aos resultados quer continuar parceiro</a:t>
                      </a:r>
                      <a:r>
                        <a:rPr lang="pt-PT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 outras ações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183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4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53738" y="685800"/>
            <a:ext cx="9576000" cy="7416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dos Formandos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336798"/>
              </p:ext>
            </p:extLst>
          </p:nvPr>
        </p:nvGraphicFramePr>
        <p:xfrm>
          <a:off x="1853738" y="1884178"/>
          <a:ext cx="9557212" cy="401791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70787">
                  <a:extLst>
                    <a:ext uri="{9D8B030D-6E8A-4147-A177-3AD203B41FA5}">
                      <a16:colId xmlns:a16="http://schemas.microsoft.com/office/drawing/2014/main" val="4162163972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122891693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8372370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925564845"/>
                    </a:ext>
                  </a:extLst>
                </a:gridCol>
              </a:tblGrid>
              <a:tr h="323093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Questões</a:t>
                      </a:r>
                      <a:endParaRPr lang="pt-P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 / Muito boa </a:t>
                      </a:r>
                      <a:endParaRPr lang="pt-P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Suficiente</a:t>
                      </a:r>
                      <a:endParaRPr lang="pt-P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Insuficiente</a:t>
                      </a:r>
                      <a:endParaRPr lang="pt-P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160132"/>
                  </a:ext>
                </a:extLst>
              </a:tr>
              <a:tr h="3230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Divulgação ação à população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77,06%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14,78%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8,16%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13364"/>
                  </a:ext>
                </a:extLst>
              </a:tr>
              <a:tr h="3230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Documentos de apoio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81,71%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16,49%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656540"/>
                  </a:ext>
                </a:extLst>
              </a:tr>
              <a:tr h="3230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Esclarecimentos solicitados foram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87,03%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10,57%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2,41%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43637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Duração da ação foi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44,02%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19,69%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36,29%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088097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utilizado pelo formador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84,79%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13,06%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2,15%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458445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Explicação dos conteúdos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93,21%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5,85%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0,94%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471795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Atitude formador 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95,96%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3,35%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0,69%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083514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Condições do espaço</a:t>
                      </a:r>
                      <a:endParaRPr lang="pt-P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64085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 às necessidades a ação foi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67,78%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14,78%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17,44%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183966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aprendizagem ajudou a mudar hábitos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79,81%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12,80%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7,39%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848770"/>
                  </a:ext>
                </a:extLst>
              </a:tr>
              <a:tr h="340693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Ação é um incentivo para outras ações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89,60%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7,56%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2,84%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693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6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7994" y="885306"/>
            <a:ext cx="9576000" cy="7416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Constrangimentos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7241" y="2425065"/>
            <a:ext cx="9576000" cy="2870835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pt-P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recetividade / proatividade de alguns parceiros;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Demasiados 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 de recolha de dados </a:t>
            </a: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(dados carregados online pelas BM);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ecessidade 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alterar alguns horários 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sessões;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 bibliotecas tiveram dificuldade em apoiar/gerir algumas sessões (falta de RH);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isparidade 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competências e expectativas dos </a:t>
            </a: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utilizadores.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7994" y="885306"/>
            <a:ext cx="9576000" cy="7416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Oportunidades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7241" y="2482215"/>
            <a:ext cx="9576000" cy="299466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pt-P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aproximação ao público interessado neste tipo de </a:t>
            </a: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aior 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 das reais necessidades e expectativas do público </a:t>
            </a: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aderente;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ecolha 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necessidades dos utilizadores para futuros </a:t>
            </a: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Criar 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rede de conhecimentos entre parceiros para </a:t>
            </a: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agilizar 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 </a:t>
            </a: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futuros.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7994" y="885306"/>
            <a:ext cx="9576000" cy="7416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47994" y="2139314"/>
            <a:ext cx="9576000" cy="4413885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PT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596698103"/>
              </p:ext>
            </p:extLst>
          </p:nvPr>
        </p:nvGraphicFramePr>
        <p:xfrm>
          <a:off x="2031999" y="2324100"/>
          <a:ext cx="9140825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6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7994" y="885306"/>
            <a:ext cx="9576000" cy="7416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47994" y="2139314"/>
            <a:ext cx="9576000" cy="4413885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PT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861584749"/>
              </p:ext>
            </p:extLst>
          </p:nvPr>
        </p:nvGraphicFramePr>
        <p:xfrm>
          <a:off x="2031999" y="2324100"/>
          <a:ext cx="9140825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2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ontos de luz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 rtlCol="0">
            <a:normAutofit/>
          </a:bodyPr>
          <a:lstStyle/>
          <a:p>
            <a:pPr rtl="0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0487" y="685799"/>
            <a:ext cx="9576000" cy="742951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Génese </a:t>
            </a:r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projeto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0487" y="1819276"/>
            <a:ext cx="9576000" cy="452437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P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PT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42078548"/>
              </p:ext>
            </p:extLst>
          </p:nvPr>
        </p:nvGraphicFramePr>
        <p:xfrm>
          <a:off x="2032000" y="3167149"/>
          <a:ext cx="8128000" cy="2971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65380773"/>
              </p:ext>
            </p:extLst>
          </p:nvPr>
        </p:nvGraphicFramePr>
        <p:xfrm>
          <a:off x="2032000" y="2069868"/>
          <a:ext cx="9169400" cy="4159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657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0487" y="685799"/>
            <a:ext cx="9576000" cy="742951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Génese </a:t>
            </a:r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projeto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0487" y="1819276"/>
            <a:ext cx="9576000" cy="452437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P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PT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42078548"/>
              </p:ext>
            </p:extLst>
          </p:nvPr>
        </p:nvGraphicFramePr>
        <p:xfrm>
          <a:off x="2032000" y="3167149"/>
          <a:ext cx="8128000" cy="2971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27347616"/>
              </p:ext>
            </p:extLst>
          </p:nvPr>
        </p:nvGraphicFramePr>
        <p:xfrm>
          <a:off x="2000250" y="1952625"/>
          <a:ext cx="9201150" cy="428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166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0486" y="685799"/>
            <a:ext cx="9576000" cy="742951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Génese do projeto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0486" y="1819276"/>
            <a:ext cx="9576000" cy="452437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PT" sz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PT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42078548"/>
              </p:ext>
            </p:extLst>
          </p:nvPr>
        </p:nvGraphicFramePr>
        <p:xfrm>
          <a:off x="2032000" y="3167149"/>
          <a:ext cx="8128000" cy="2971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85970084"/>
              </p:ext>
            </p:extLst>
          </p:nvPr>
        </p:nvGraphicFramePr>
        <p:xfrm>
          <a:off x="2031999" y="1952626"/>
          <a:ext cx="9255125" cy="431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753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7994" y="885306"/>
            <a:ext cx="9576000" cy="7416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Génese </a:t>
            </a:r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projeto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7241" y="1939290"/>
            <a:ext cx="9576000" cy="459105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pt-P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116169735"/>
              </p:ext>
            </p:extLst>
          </p:nvPr>
        </p:nvGraphicFramePr>
        <p:xfrm>
          <a:off x="2031999" y="2124075"/>
          <a:ext cx="919797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0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53738" y="685800"/>
            <a:ext cx="9576000" cy="7416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Habilitações Literárias dos Formandos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Marcador de Posição de Conteúd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0962"/>
              </p:ext>
            </p:extLst>
          </p:nvPr>
        </p:nvGraphicFramePr>
        <p:xfrm>
          <a:off x="1853738" y="2160703"/>
          <a:ext cx="957600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1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53738" y="685800"/>
            <a:ext cx="9576000" cy="7416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Utilização da Internet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Posição de Conteúd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014076"/>
              </p:ext>
            </p:extLst>
          </p:nvPr>
        </p:nvGraphicFramePr>
        <p:xfrm>
          <a:off x="1853738" y="2168756"/>
          <a:ext cx="957600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37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53738" y="685800"/>
            <a:ext cx="9576000" cy="7416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Utilização </a:t>
            </a: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tecnologias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583087031"/>
              </p:ext>
            </p:extLst>
          </p:nvPr>
        </p:nvGraphicFramePr>
        <p:xfrm>
          <a:off x="1853738" y="1733550"/>
          <a:ext cx="9576000" cy="440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4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7994" y="885306"/>
            <a:ext cx="9576000" cy="7416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Formulários submetidos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7241" y="1939290"/>
            <a:ext cx="9576000" cy="459105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pt-P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93632765"/>
              </p:ext>
            </p:extLst>
          </p:nvPr>
        </p:nvGraphicFramePr>
        <p:xfrm>
          <a:off x="1847995" y="2047875"/>
          <a:ext cx="9458180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17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ste">
  <a:themeElements>
    <a:clrScheme name="Hast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Hast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FFE7D1D6D0DA468B9685D75D5C716F" ma:contentTypeVersion="15" ma:contentTypeDescription="Criar um novo documento." ma:contentTypeScope="" ma:versionID="06bea2fc5aa5f08c0546a07e3ae36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fada2e8f71792d0f674e9c6ecfb1bc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de Início do Agendamento" ma:internalName="PublishingStartDate">
      <xsd:simpleType>
        <xsd:restriction base="dms:Unknown"/>
      </xsd:simpleType>
    </xsd:element>
    <xsd:element name="PublishingExpirationDate" ma:index="9" nillable="true" ma:displayName="Data de Fim do Agendamento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E580F4-96F7-418D-9BDC-76EDBA316CF0}"/>
</file>

<file path=customXml/itemProps3.xml><?xml version="1.0" encoding="utf-8"?>
<ds:datastoreItem xmlns:ds="http://schemas.openxmlformats.org/officeDocument/2006/customXml" ds:itemID="{B85274BF-C111-4B7A-8D90-F7666D37C131}">
  <ds:schemaRefs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861</Words>
  <Application>Microsoft Office PowerPoint</Application>
  <PresentationFormat>Ecrã Panorâmico</PresentationFormat>
  <Paragraphs>307</Paragraphs>
  <Slides>18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Haste</vt:lpstr>
      <vt:lpstr>RESULTADOS CIA Cidadania Ativa e Informada</vt:lpstr>
      <vt:lpstr>Génese do projeto</vt:lpstr>
      <vt:lpstr>Génese do projeto</vt:lpstr>
      <vt:lpstr>Génese do projeto</vt:lpstr>
      <vt:lpstr>Génese do projeto</vt:lpstr>
      <vt:lpstr>Habilitações Literárias dos Formandos</vt:lpstr>
      <vt:lpstr>Utilização da Internet</vt:lpstr>
      <vt:lpstr>Utilização tecnologias</vt:lpstr>
      <vt:lpstr>Formulários submetidos</vt:lpstr>
      <vt:lpstr>Avaliação do Bibliotecário</vt:lpstr>
      <vt:lpstr>Avaliação do Formador</vt:lpstr>
      <vt:lpstr>Avaliação dos Parceiros</vt:lpstr>
      <vt:lpstr>Avaliação dos Formandos</vt:lpstr>
      <vt:lpstr>Constrangimentos</vt:lpstr>
      <vt:lpstr>Oportunidades</vt:lpstr>
      <vt:lpstr>Conclusão</vt:lpstr>
      <vt:lpstr>Conclusão</vt:lpstr>
      <vt:lpstr>Obrigado!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RNBP</dc:title>
  <dc:creator/>
  <cp:lastModifiedBy/>
  <cp:revision>1</cp:revision>
  <dcterms:created xsi:type="dcterms:W3CDTF">2024-10-22T14:40:17Z</dcterms:created>
  <dcterms:modified xsi:type="dcterms:W3CDTF">2024-11-05T15:22:51Z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0x0101005AFFE7D1D6D0DA468B9685D75D5C716F</vt:lpwstr>
  </property>
</Properties>
</file>