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8" r:id="rId3"/>
    <p:sldId id="259" r:id="rId4"/>
    <p:sldId id="261" r:id="rId5"/>
    <p:sldId id="263" r:id="rId6"/>
    <p:sldId id="264" r:id="rId7"/>
    <p:sldId id="267" r:id="rId8"/>
  </p:sldIdLst>
  <p:sldSz cx="12192000" cy="6858000"/>
  <p:notesSz cx="6797675" cy="9926638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Maria Moura Dias" userId="9216a0f8-1374-441b-9205-3c2c23322088" providerId="ADAL" clId="{CAF75E94-8C94-4397-A462-DBF84A530504}"/>
    <pc:docChg chg="modSld sldOrd">
      <pc:chgData name="Sandra Maria Moura Dias" userId="9216a0f8-1374-441b-9205-3c2c23322088" providerId="ADAL" clId="{CAF75E94-8C94-4397-A462-DBF84A530504}" dt="2024-11-05T17:33:49.339" v="3" actId="1076"/>
      <pc:docMkLst>
        <pc:docMk/>
      </pc:docMkLst>
      <pc:sldChg chg="ord">
        <pc:chgData name="Sandra Maria Moura Dias" userId="9216a0f8-1374-441b-9205-3c2c23322088" providerId="ADAL" clId="{CAF75E94-8C94-4397-A462-DBF84A530504}" dt="2024-11-05T15:52:48.114" v="1"/>
        <pc:sldMkLst>
          <pc:docMk/>
          <pc:sldMk cId="3452531265" sldId="258"/>
        </pc:sldMkLst>
      </pc:sldChg>
      <pc:sldChg chg="modSp mod">
        <pc:chgData name="Sandra Maria Moura Dias" userId="9216a0f8-1374-441b-9205-3c2c23322088" providerId="ADAL" clId="{CAF75E94-8C94-4397-A462-DBF84A530504}" dt="2024-11-05T17:33:49.339" v="3" actId="1076"/>
        <pc:sldMkLst>
          <pc:docMk/>
          <pc:sldMk cId="3128911885" sldId="261"/>
        </pc:sldMkLst>
        <pc:picChg chg="mod">
          <ac:chgData name="Sandra Maria Moura Dias" userId="9216a0f8-1374-441b-9205-3c2c23322088" providerId="ADAL" clId="{CAF75E94-8C94-4397-A462-DBF84A530504}" dt="2024-11-05T17:33:49.339" v="3" actId="1076"/>
          <ac:picMkLst>
            <pc:docMk/>
            <pc:sldMk cId="3128911885" sldId="261"/>
            <ac:picMk id="3" creationId="{34099FBF-3ED6-4703-B4A3-30729BDFFBA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CE8A3A67-8643-4C60-A15E-27747B308F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990F42C8-4F53-4E39-AFE3-F41620F4BB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8F771-56EF-4406-B37A-C76A5FA8C7EE}" type="datetimeFigureOut">
              <a:rPr lang="pt-PT" smtClean="0"/>
              <a:t>05/11/2024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BE8637A3-7FC1-4E4A-B73E-EFB674AC3E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PT"/>
              <a:t>III Encontro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8D27C97-1D16-4481-8836-CE5C56F863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4CE76-3ACF-4DB1-98FB-BA25C04BFC2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94663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6354A-396D-4B54-8F62-4BB633605B92}" type="datetimeFigureOut">
              <a:rPr lang="pt-PT" smtClean="0"/>
              <a:t>05/11/2024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PT"/>
              <a:t>III Encontro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FCB94-AD2D-4FE5-B501-802B26F6F1C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036716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C46AA-C048-497E-9AA6-418BF7C14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D4A944-4443-436F-9216-5D009F7DD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FEADEDF-30AD-485F-9EA0-EFC8D1D3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EF9A-3255-45BC-BD60-71638D55A1B0}" type="datetime1">
              <a:rPr lang="pt-PT" smtClean="0"/>
              <a:t>05/11/2024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B25F39F-91F3-4771-90B6-294387E27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FBDB867-528F-4F2B-88AA-C2388F35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C758-A155-44CC-9227-ADD258493A3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094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5F7ED-B165-4E72-9FE3-D0681224D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43084102-2D8E-47C3-B9F4-F1B47A6DE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76F50E8-1527-4EDB-B135-186896191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4DB6-940A-4167-BB10-57CA0E112CC9}" type="datetime1">
              <a:rPr lang="pt-PT" smtClean="0"/>
              <a:t>05/11/2024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C87AAD7-2F31-4346-BB96-27F54F6A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989FEDA-460C-4D29-9228-5718CA254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C758-A155-44CC-9227-ADD258493A3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91956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4EDD56-4B05-4EDE-B15F-EA94EE5AD5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864EE46-9DD2-4B39-9BE1-01DACACAC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A0EC77A-8609-4132-8205-4A3E68066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51A03-5124-4281-AE90-B577B20AF2A3}" type="datetime1">
              <a:rPr lang="pt-PT" smtClean="0"/>
              <a:t>05/11/2024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54B9A98-602D-46A1-958E-E52CD2065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C312361-FCD7-4C96-8DC5-229737E1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C758-A155-44CC-9227-ADD258493A3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7399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B4B5AC-5C87-424F-8F83-297F8B407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D8CC7EF-1E23-4C3E-B5E0-92C89D591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7A48163-0D4B-4B7F-8384-7BF404322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1C5D-77AC-4C2E-B625-CC36A17F3279}" type="datetime1">
              <a:rPr lang="pt-PT" smtClean="0"/>
              <a:t>05/11/2024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81FF69D-706A-429A-A15B-348CD1B0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26C661-1AE9-4A5C-B883-580945E3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C758-A155-44CC-9227-ADD258493A3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067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29955-6882-4E20-8156-2F2A5C84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208131E-AEC3-4D68-A63F-AE2172F64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F6050C2-D84C-46E0-97C6-C193181D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B05-8154-4377-A964-18621D675ABC}" type="datetime1">
              <a:rPr lang="pt-PT" smtClean="0"/>
              <a:t>05/11/2024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EB3F6B9-E841-4BDE-91A8-38EB8631C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6288C70-F192-484F-B139-E94C4488E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C758-A155-44CC-9227-ADD258493A3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7762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FDC41C-E628-4634-A7CC-42E41A573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15A64BD-4696-49F7-88E9-6F38B8A15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0E16C6EB-EC68-4CB4-AE71-73D66EC78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FCDE6B7-54EF-4757-9066-1F0B809AD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773C-CF8B-40A5-A31F-4D0AF0C8D9B8}" type="datetime1">
              <a:rPr lang="pt-PT" smtClean="0"/>
              <a:t>05/11/2024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50B239B-649D-4B75-A198-2D77A054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D10F71C-320D-40EA-BC20-AE4006AF4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C758-A155-44CC-9227-ADD258493A3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1277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574F6-A502-44EF-A7D4-A55CA417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F48E045-3073-4F3F-B279-78B9FED8D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4EFB829-5DD8-447D-95A9-921DB2723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BA3D3561-0BB1-42BD-93C3-2AAD27082D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31DCAAD5-A63A-4B49-9799-8EEBFEB04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0265AB38-D0A3-49F3-A75E-532A28D56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0F5FB-846B-40E8-BD94-BD7A85C72889}" type="datetime1">
              <a:rPr lang="pt-PT" smtClean="0"/>
              <a:t>05/11/2024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7C4DEAD9-4E09-4940-8F0F-D2E231F9D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B2958B17-046F-4B8A-B947-22A1CAD9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C758-A155-44CC-9227-ADD258493A3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262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23B6E-0E4E-45D0-8CFD-B53F77FE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37261B7-FBA8-4B7A-A51F-6D889BE1A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D51A-1262-4B2A-8E2E-E2168A8EAB35}" type="datetime1">
              <a:rPr lang="pt-PT" smtClean="0"/>
              <a:t>05/11/2024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AC02E458-C2D7-42C1-80EC-1B6BB570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C486CE5A-1B4D-4D25-8319-9213F133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C758-A155-44CC-9227-ADD258493A3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0744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39A56382-0EA8-44DD-93FE-7B5C97794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8035-0101-4499-B8DF-D4B7099D7C27}" type="datetime1">
              <a:rPr lang="pt-PT" smtClean="0"/>
              <a:t>05/11/2024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AA728D13-C5DF-43E3-8FFE-3A03767AA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8BD6860-4200-4149-82D0-D39AF35F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C758-A155-44CC-9227-ADD258493A3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392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82A93C-5479-442C-8519-3300F779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17F504A-0497-4519-A13D-8D576600A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40574750-EACD-4C97-BFF7-46F003B38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43C3A3E-5237-44ED-BDC4-45E874CC4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5ED4-5E46-4298-8F1E-7E52E2746FD8}" type="datetime1">
              <a:rPr lang="pt-PT" smtClean="0"/>
              <a:t>05/11/2024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A29C1D3-545D-4615-9798-1A8BCD76F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01CA5C0-5755-4571-9933-B5D8072B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C758-A155-44CC-9227-ADD258493A3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163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F71B74-6287-4D66-BBEC-AC0092887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20A70A83-20B9-4EFE-80D9-2DC7FC4D10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BDE0F6F-C188-46D0-B97A-4C17FF324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C684F62-1CA2-44E0-8B99-BCF3C4AB2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5EA0-34B0-48B1-A697-5AA039BC7608}" type="datetime1">
              <a:rPr lang="pt-PT" smtClean="0"/>
              <a:t>05/11/2024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26CF0C2-00F4-41F6-AFDC-252F43B37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7144A7C-273F-4ADE-9F28-B10AFE53A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0C758-A155-44CC-9227-ADD258493A3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301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196845C6-D1AA-42E1-8F18-47BD02520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2F03082-D233-4B9C-8A6D-8ED2D86BB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5313DDC-1E72-4B67-9993-2743D66D3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A91EE-933D-403F-862A-A127542A0930}" type="datetime1">
              <a:rPr lang="pt-PT" smtClean="0"/>
              <a:t>05/11/2024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E6584B8-AF02-4645-8085-DB5186AB5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III Encontro de Redes Intermunicipais de Bibliotecas Públicas  novembro 2025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3791936-F80B-466E-AFAB-3B83ECE85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0C758-A155-44CC-9227-ADD258493A3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522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facebook.com/cimbse/videos/1272257816998255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96CD2A9-50DC-4AC1-BB69-6137AD87F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252" y="675956"/>
            <a:ext cx="8974372" cy="2238195"/>
          </a:xfrm>
        </p:spPr>
        <p:txBody>
          <a:bodyPr/>
          <a:lstStyle/>
          <a:p>
            <a:r>
              <a:rPr lang="pt-PT" sz="2800" dirty="0">
                <a:solidFill>
                  <a:srgbClr val="7030A0"/>
                </a:solidFill>
              </a:rPr>
              <a:t>Rede Intermunicipal das Beiras e Serra da Estrela</a:t>
            </a:r>
          </a:p>
          <a:p>
            <a:r>
              <a:rPr lang="pt-PT" dirty="0"/>
              <a:t>(15 bibliotecas municipais e 2 bibliotecas universitárias)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305AAB1-AD52-4040-859C-E17CA01E5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1" y="1875104"/>
            <a:ext cx="5486399" cy="3878581"/>
          </a:xfrm>
          <a:prstGeom prst="rect">
            <a:avLst/>
          </a:prstGeom>
        </p:spPr>
      </p:pic>
      <p:sp>
        <p:nvSpPr>
          <p:cNvPr id="7" name="Marcador de Posição do Rodapé 6">
            <a:extLst>
              <a:ext uri="{FF2B5EF4-FFF2-40B4-BE49-F238E27FC236}">
                <a16:creationId xmlns:a16="http://schemas.microsoft.com/office/drawing/2014/main" id="{7DD16D35-D7E5-4146-87EB-E72C14CA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</p:spTree>
    <p:extLst>
      <p:ext uri="{BB962C8B-B14F-4D97-AF65-F5344CB8AC3E}">
        <p14:creationId xmlns:p14="http://schemas.microsoft.com/office/powerpoint/2010/main" val="349922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3C330906-8C65-4D8D-A308-30195966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pic>
        <p:nvPicPr>
          <p:cNvPr id="5" name="Google Shape;66;p14">
            <a:extLst>
              <a:ext uri="{FF2B5EF4-FFF2-40B4-BE49-F238E27FC236}">
                <a16:creationId xmlns:a16="http://schemas.microsoft.com/office/drawing/2014/main" id="{0D1571AF-F6DD-4262-B8EE-4DC60F621EA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11390" y="349885"/>
            <a:ext cx="4565924" cy="140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5;p14">
            <a:extLst>
              <a:ext uri="{FF2B5EF4-FFF2-40B4-BE49-F238E27FC236}">
                <a16:creationId xmlns:a16="http://schemas.microsoft.com/office/drawing/2014/main" id="{4BBD73D6-BB37-43D5-A342-72273CAF73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159"/>
          <a:stretch/>
        </p:blipFill>
        <p:spPr>
          <a:xfrm>
            <a:off x="1507067" y="1744700"/>
            <a:ext cx="3056465" cy="23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3;p14">
            <a:extLst>
              <a:ext uri="{FF2B5EF4-FFF2-40B4-BE49-F238E27FC236}">
                <a16:creationId xmlns:a16="http://schemas.microsoft.com/office/drawing/2014/main" id="{86B52835-4D2E-4D28-B816-F32C513B5C88}"/>
              </a:ext>
            </a:extLst>
          </p:cNvPr>
          <p:cNvSpPr/>
          <p:nvPr/>
        </p:nvSpPr>
        <p:spPr>
          <a:xfrm>
            <a:off x="5655253" y="2104152"/>
            <a:ext cx="6311460" cy="4136097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64;p14">
            <a:extLst>
              <a:ext uri="{FF2B5EF4-FFF2-40B4-BE49-F238E27FC236}">
                <a16:creationId xmlns:a16="http://schemas.microsoft.com/office/drawing/2014/main" id="{8B932F06-241C-4ACE-A6D9-3060CC2B5007}"/>
              </a:ext>
            </a:extLst>
          </p:cNvPr>
          <p:cNvSpPr txBox="1"/>
          <p:nvPr/>
        </p:nvSpPr>
        <p:spPr>
          <a:xfrm>
            <a:off x="5730251" y="2218404"/>
            <a:ext cx="6161463" cy="3493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Font typeface="Arial"/>
              <a:buNone/>
            </a:pPr>
            <a:r>
              <a:rPr lang="en-GB" sz="1600" b="1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aBEIRAr</a:t>
            </a:r>
            <a:r>
              <a:rPr lang="en-GB" sz="1600" b="1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</a:t>
            </a:r>
            <a:r>
              <a:rPr lang="en-GB" sz="1600" b="1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Parceria</a:t>
            </a:r>
            <a:r>
              <a:rPr lang="en-GB" sz="1600" b="1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GB" sz="1600" b="1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Ciência</a:t>
            </a:r>
            <a:r>
              <a:rPr lang="en-GB" sz="1600" b="1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Cidadã</a:t>
            </a:r>
            <a:r>
              <a:rPr lang="en-GB" sz="1600" b="1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 </a:t>
            </a:r>
            <a:r>
              <a:rPr lang="en-GB" sz="1600" b="1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Valorização</a:t>
            </a:r>
            <a:r>
              <a:rPr lang="en-GB" sz="1600" b="1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</a:t>
            </a:r>
            <a:r>
              <a:rPr lang="en-GB" sz="1600" b="1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Território</a:t>
            </a:r>
            <a:endParaRPr lang="en-GB" sz="1600" b="1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Font typeface="Arial"/>
              <a:buNone/>
            </a:pPr>
            <a:r>
              <a:rPr lang="en-GB" sz="16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GB" sz="14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unciona como </a:t>
            </a:r>
            <a:r>
              <a:rPr lang="en-GB" sz="14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uma</a:t>
            </a:r>
            <a:r>
              <a:rPr lang="en-GB" sz="14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interface entre a </a:t>
            </a:r>
            <a:r>
              <a:rPr lang="en-GB" sz="14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</a:t>
            </a:r>
            <a:r>
              <a:rPr lang="en-GB" sz="14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científica</a:t>
            </a:r>
            <a:r>
              <a:rPr lang="en-GB" sz="14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 </a:t>
            </a:r>
            <a:r>
              <a:rPr lang="en-GB" sz="14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</a:t>
            </a:r>
            <a:r>
              <a:rPr lang="en-GB" sz="14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para:</a:t>
            </a:r>
            <a:endParaRPr sz="1400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69999" indent="-268899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400"/>
              <a:buFont typeface="Century Gothic"/>
              <a:buChar char="-"/>
            </a:pP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reunir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construir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partilhar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no, e do,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território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Beiras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Serra da Estrela,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tendo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como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elemento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central a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malha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bibliotecas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RIBBSE. A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rede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aliam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-se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ligação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à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ciência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investigação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inovação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Plataforma de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Ciência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Aberta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Fª de Castelo Rodrigo, Estrela Geopark Mundial da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Unesco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Universidade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Beira Interior.</a:t>
            </a:r>
            <a:endParaRPr sz="1200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69999" indent="-268899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400"/>
              <a:buFont typeface="Century Gothic"/>
              <a:buChar char="-"/>
            </a:pP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aumentar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colaboração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entre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cidadãos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ãs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comunidades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organizações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civil,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decisores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políticos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outros </a:t>
            </a:r>
            <a:r>
              <a:rPr lang="en-GB" sz="1200" i="1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stakeholders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valorização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</a:t>
            </a:r>
            <a:r>
              <a:rPr lang="en-GB" sz="1200" kern="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território</a:t>
            </a:r>
            <a:r>
              <a:rPr lang="en-GB" sz="12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200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D1DB9EC-9B2F-4701-BFE4-6E3D92276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730" y="4114150"/>
            <a:ext cx="2752669" cy="78645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C25B850-835E-479F-956D-BDC68BE95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287" y="4958652"/>
            <a:ext cx="1694835" cy="73768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1273C1F-B9DC-4E00-8245-345A08788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267" y="4958652"/>
            <a:ext cx="1841152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3CB992CD-605A-4510-80BF-2AAAD201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A7DF737-1A85-4A82-A876-D6C901B8B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07" y="452168"/>
            <a:ext cx="2705456" cy="79627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7EC103A-58C3-4B35-9031-4396B9F78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196" y="396846"/>
            <a:ext cx="1020556" cy="95619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BE887FA-1F44-458B-81D2-46568EBFD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210" y="452168"/>
            <a:ext cx="2576774" cy="75839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85EC302-D43D-4FA1-AD18-A1A77E877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076" y="1443674"/>
            <a:ext cx="477079" cy="277326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A516CE9-9A0F-486A-AE8E-755ABA5C2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516" y="1532303"/>
            <a:ext cx="2882676" cy="90838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AA90AD5-5F29-4206-973C-3876DC8E1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701" y="2476276"/>
            <a:ext cx="2681491" cy="77581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12A65786-B399-4FE1-A4B3-B472D9F08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763" y="3317347"/>
            <a:ext cx="2546429" cy="73673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EFC7593-DFC2-4883-8F53-15C1A10B00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3307" y="1443674"/>
            <a:ext cx="2941334" cy="92686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790AA8F-C3D5-4FBD-994E-55B444B1E5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3307" y="2384102"/>
            <a:ext cx="2856377" cy="82480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1C04FF5-A445-46F8-9B4F-D2E94DF41E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3308" y="3278449"/>
            <a:ext cx="2856377" cy="82480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004F3634-A0E5-4467-95F0-8BB32A0D42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6557" y="4386055"/>
            <a:ext cx="5434138" cy="19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3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598AEAAC-D05E-474B-8466-89E64E6DC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4099FBF-3ED6-4703-B4A3-30729BDFF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37" y="826771"/>
            <a:ext cx="5637616" cy="398504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0CAC71E-6108-4AC9-BD29-8F12A383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867" y="681617"/>
            <a:ext cx="5102496" cy="494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1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8872A117-8197-46A6-BCEF-A0CDB58ED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08A35B8-4772-49DF-9D8C-2CE7FB162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405" y="2623930"/>
            <a:ext cx="1993808" cy="61225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D8B2D59-497A-4E5D-B982-1A54CFA53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646" y="148897"/>
            <a:ext cx="3601942" cy="614253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9A55893-4712-4D36-B7A8-46969B877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451" y="187018"/>
            <a:ext cx="3538444" cy="61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7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F2B5797D-F59C-4108-9C94-3866EF2D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602D9B-43B0-4960-90C7-11CBFFA32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657" y="329321"/>
            <a:ext cx="2135816" cy="68667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33E4439-208C-4C5D-9640-6A42D83BDB32}"/>
              </a:ext>
            </a:extLst>
          </p:cNvPr>
          <p:cNvSpPr txBox="1"/>
          <p:nvPr/>
        </p:nvSpPr>
        <p:spPr>
          <a:xfrm>
            <a:off x="1207123" y="945767"/>
            <a:ext cx="100044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Aspetos positivos:</a:t>
            </a:r>
          </a:p>
          <a:p>
            <a:endParaRPr lang="pt-P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/>
              <a:t>Equipa dinâmica e multidisciplinar.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/>
              <a:t>Amplo banco de contatos dos vários parceiros.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/>
              <a:t>Trabalho em rede por todo o território.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/>
              <a:t>Excelente envolvimento das entidades/associações locais.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/>
              <a:t>Território de montanha com património natural único.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/>
              <a:t>Promoção do território enquanto laboratório vivo, quebrando a ideia da ciência enquanto algo fechado e desligado do território, impulsionando a aproximação entre a investigação/inovação e os cidadãos, o seu quotidiano e o território.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3977CC6-E362-4BF4-8FA1-6531D8421A84}"/>
              </a:ext>
            </a:extLst>
          </p:cNvPr>
          <p:cNvSpPr txBox="1"/>
          <p:nvPr/>
        </p:nvSpPr>
        <p:spPr>
          <a:xfrm>
            <a:off x="1388534" y="3158066"/>
            <a:ext cx="7721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 do projeto na relação com a comunidade:</a:t>
            </a:r>
          </a:p>
          <a:p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b="1" dirty="0"/>
              <a:t>Educação e consciencialização: </a:t>
            </a:r>
            <a:r>
              <a:rPr lang="pt-PT" sz="1400" dirty="0"/>
              <a:t>o envolvimento da comunidade nas atividades de pesquisa, promovem a educação científica e aumentam a consciencialização sobre questões ambientais, sociais e de saúde.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b="1" dirty="0"/>
              <a:t>Impacto ambiental e social: </a:t>
            </a:r>
            <a:r>
              <a:rPr lang="pt-PT" sz="1400" dirty="0"/>
              <a:t>a participação da comunidade em iniciativas de caráter ambiental, pode levar a melhorias na conservação da biodiversidade, gestão de recursos naturais e saúde pública e criar comunidades mais colaborativas, em que os parceiros trabalham em conjunto sobre questões que são de importância comum.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b="1" dirty="0"/>
              <a:t>Inovação e soluções locais: </a:t>
            </a:r>
            <a:r>
              <a:rPr lang="pt-PT" sz="1400" dirty="0"/>
              <a:t>a troca de conhecimento e experiências, pode levar à inovação e à criação de soluções adaptadas às necessidades específicas da comunidade.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/>
              <a:t>Impacto ao nível da comunidade científica: promove o diálogo entre cientistas e cidadãos e a compreensão da ciência no quotidiano.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400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4586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B0A97E24-00A2-4469-874D-34E55394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Encontro de Redes Intermunicipais de Bibliotecas Públicas  novembro 2025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E6798E0-4637-418F-9E43-15069048ED11}"/>
              </a:ext>
            </a:extLst>
          </p:cNvPr>
          <p:cNvSpPr txBox="1"/>
          <p:nvPr/>
        </p:nvSpPr>
        <p:spPr>
          <a:xfrm>
            <a:off x="3047338" y="3103847"/>
            <a:ext cx="6987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hlinkClick r:id="rId2"/>
              </a:rPr>
              <a:t>https://www.facebook.com/cimbse/videos/1272257816998255/</a:t>
            </a:r>
            <a:endParaRPr lang="pt-PT" dirty="0"/>
          </a:p>
          <a:p>
            <a:endParaRPr lang="pt-PT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22DB276-D23C-4800-8E4E-0CF5E6A409DF}"/>
              </a:ext>
            </a:extLst>
          </p:cNvPr>
          <p:cNvSpPr txBox="1"/>
          <p:nvPr/>
        </p:nvSpPr>
        <p:spPr>
          <a:xfrm>
            <a:off x="881933" y="4921856"/>
            <a:ext cx="27502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Obrigada!</a:t>
            </a:r>
          </a:p>
          <a:p>
            <a:endParaRPr lang="pt-PT" dirty="0"/>
          </a:p>
          <a:p>
            <a:r>
              <a:rPr lang="pt-PT" sz="1600" dirty="0"/>
              <a:t>Marta Costa e Rui de Carvalho</a:t>
            </a:r>
          </a:p>
          <a:p>
            <a:r>
              <a:rPr lang="pt-PT" sz="1600" dirty="0"/>
              <a:t>RIBBSE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074AC64-7DA7-479A-A283-0D2B8512B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691" y="688520"/>
            <a:ext cx="2540801" cy="82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FFE7D1D6D0DA468B9685D75D5C716F" ma:contentTypeVersion="15" ma:contentTypeDescription="Criar um novo documento." ma:contentTypeScope="" ma:versionID="06bea2fc5aa5f08c0546a07e3ae36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fada2e8f71792d0f674e9c6ecfb1bc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a de Início do Agendamento" ma:internalName="PublishingStartDate">
      <xsd:simpleType>
        <xsd:restriction base="dms:Unknown"/>
      </xsd:simpleType>
    </xsd:element>
    <xsd:element name="PublishingExpirationDate" ma:index="9" nillable="true" ma:displayName="Data de Fim do Agendamento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8AC57CF-58A1-44DC-863E-E9D475B4DDF6}"/>
</file>

<file path=customXml/itemProps2.xml><?xml version="1.0" encoding="utf-8"?>
<ds:datastoreItem xmlns:ds="http://schemas.openxmlformats.org/officeDocument/2006/customXml" ds:itemID="{616E7D6F-0C64-4C35-95B9-960EFE2DD88B}"/>
</file>

<file path=customXml/itemProps3.xml><?xml version="1.0" encoding="utf-8"?>
<ds:datastoreItem xmlns:ds="http://schemas.openxmlformats.org/officeDocument/2006/customXml" ds:itemID="{DFE3888E-ED40-44DC-B654-37E2E7CEC55C}"/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447</Words>
  <Application>Microsoft Office PowerPoint</Application>
  <PresentationFormat>Ecrã Panorâmico</PresentationFormat>
  <Paragraphs>41</Paragraphs>
  <Slides>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III Encontro de Redes Intermunicipais de Bibliotecas Públicas</dc:title>
  <dc:creator>Marta Gonçalves Costa</dc:creator>
  <cp:lastModifiedBy>Sandra Maria Moura Dias</cp:lastModifiedBy>
  <cp:revision>42</cp:revision>
  <cp:lastPrinted>2024-11-04T17:04:12Z</cp:lastPrinted>
  <dcterms:created xsi:type="dcterms:W3CDTF">2024-11-02T14:39:16Z</dcterms:created>
  <dcterms:modified xsi:type="dcterms:W3CDTF">2024-11-05T17:33:54Z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2024-11-05T15:52:58Z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c8a544be-48e5-4e72-9206-55267a899d48</vt:lpwstr>
  </property>
  <property fmtid="{D5CDD505-2E9C-101B-9397-08002B2CF9AE}" pid="7" name="MSIP_Label_defa4170-0d19-0005-0004-bc88714345d2_ActionId">
    <vt:lpwstr>3f7bd7af-0601-4ad7-9d4d-f8b1ac47a96c</vt:lpwstr>
  </property>
  <property fmtid="{D5CDD505-2E9C-101B-9397-08002B2CF9AE}" pid="8" name="MSIP_Label_defa4170-0d19-0005-0004-bc88714345d2_ContentBits">
    <vt:lpwstr>0</vt:lpwstr>
  </property>
  <property fmtid="{D5CDD505-2E9C-101B-9397-08002B2CF9AE}" pid="9" name="ContentTypeId">
    <vt:lpwstr>0x0101005AFFE7D1D6D0DA468B9685D75D5C716F</vt:lpwstr>
  </property>
</Properties>
</file>